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sldIdLst>
    <p:sldId id="304" r:id="rId5"/>
    <p:sldId id="314" r:id="rId6"/>
    <p:sldId id="308" r:id="rId7"/>
    <p:sldId id="321" r:id="rId8"/>
    <p:sldId id="318" r:id="rId9"/>
    <p:sldId id="319" r:id="rId10"/>
    <p:sldId id="320" r:id="rId11"/>
    <p:sldId id="322" r:id="rId12"/>
    <p:sldId id="323" r:id="rId13"/>
    <p:sldId id="324" r:id="rId14"/>
    <p:sldId id="325" r:id="rId15"/>
    <p:sldId id="326" r:id="rId16"/>
    <p:sldId id="327" r:id="rId17"/>
    <p:sldId id="328" r:id="rId18"/>
    <p:sldId id="329" r:id="rId19"/>
    <p:sldId id="330" r:id="rId20"/>
    <p:sldId id="331" r:id="rId21"/>
    <p:sldId id="336" r:id="rId22"/>
    <p:sldId id="332" r:id="rId23"/>
    <p:sldId id="333" r:id="rId24"/>
    <p:sldId id="334" r:id="rId25"/>
    <p:sldId id="337" r:id="rId26"/>
    <p:sldId id="338" r:id="rId27"/>
    <p:sldId id="341" r:id="rId28"/>
    <p:sldId id="30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CC9E45-DCC7-49D6-A7DE-0280BB8C836B}" v="654" dt="2023-04-17T00:34:08.740"/>
    <p1510:client id="{147487A3-B51F-9AA9-FD1A-C136AE68351D}" v="5" dt="2023-04-23T22:29:12.291"/>
    <p1510:client id="{3DFF07A2-B142-D208-CF56-AEE165AB87CF}" v="417" dt="2023-04-23T19:30:30.536"/>
    <p1510:client id="{5726E7BF-1F53-9E02-13CD-168B8B102D6D}" v="29" dt="2023-04-17T18:22:56.235"/>
    <p1510:client id="{5DCA5B71-8611-3B95-9404-A8303A42177C}" v="201" dt="2023-04-23T20:36:54.513"/>
    <p1510:client id="{76ACB51A-7118-9745-1EA9-343F37F9D6ED}" v="204" dt="2023-04-24T01:16:43.989"/>
    <p1510:client id="{8307A4BA-8B3D-44A4-B7B7-D2CFDBC36616}" v="1302" dt="2023-04-17T22:00:00.518"/>
    <p1510:client id="{8A2F7EB9-F857-41BF-82BE-22F405B93C58}" v="28" dt="2023-04-17T18:35:50.151"/>
    <p1510:client id="{A864AFD0-8732-3AF5-CCF8-7F4B75A4A9DC}" v="56" dt="2023-04-18T03:39:49.896"/>
    <p1510:client id="{AA21A311-0B3C-7017-D68F-C7A3768F07BD}" v="25" dt="2023-04-23T20:12:36.124"/>
    <p1510:client id="{DC31EB96-E23C-E50E-63D6-9BD21129747B}" v="67" dt="2023-04-24T02:30:39.849"/>
    <p1510:client id="{E6A0C533-8294-4D35-DA62-3D45CD3757AF}" v="771" dt="2023-04-23T23:08:24.323"/>
    <p1510:client id="{FFAD3BC0-5A9C-0F50-70E3-DD8064D9E822}" v="57" dt="2023-04-17T18:19:56.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226" y="72"/>
      </p:cViewPr>
      <p:guideLst>
        <p:guide pos="6504"/>
        <p:guide orient="horz" pos="3696"/>
        <p:guide orient="horz" pos="19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iago Bohorquez" userId="S::santibohorquez007@knights.ucf.edu::18f9eb2a-72f9-43c1-b87c-4490bfdc74ea" providerId="AD" clId="Web-{3DFF07A2-B142-D208-CF56-AEE165AB87CF}"/>
    <pc:docChg chg="mod modSld">
      <pc:chgData name="Santiago Bohorquez" userId="S::santibohorquez007@knights.ucf.edu::18f9eb2a-72f9-43c1-b87c-4490bfdc74ea" providerId="AD" clId="Web-{3DFF07A2-B142-D208-CF56-AEE165AB87CF}" dt="2023-04-23T19:30:30.536" v="362"/>
      <pc:docMkLst>
        <pc:docMk/>
      </pc:docMkLst>
      <pc:sldChg chg="modSp">
        <pc:chgData name="Santiago Bohorquez" userId="S::santibohorquez007@knights.ucf.edu::18f9eb2a-72f9-43c1-b87c-4490bfdc74ea" providerId="AD" clId="Web-{3DFF07A2-B142-D208-CF56-AEE165AB87CF}" dt="2023-04-23T19:08:10.643" v="216" actId="20577"/>
        <pc:sldMkLst>
          <pc:docMk/>
          <pc:sldMk cId="1476137269" sldId="304"/>
        </pc:sldMkLst>
        <pc:spChg chg="mod">
          <ac:chgData name="Santiago Bohorquez" userId="S::santibohorquez007@knights.ucf.edu::18f9eb2a-72f9-43c1-b87c-4490bfdc74ea" providerId="AD" clId="Web-{3DFF07A2-B142-D208-CF56-AEE165AB87CF}" dt="2023-04-23T19:07:59.503" v="205" actId="1076"/>
          <ac:spMkLst>
            <pc:docMk/>
            <pc:sldMk cId="1476137269" sldId="304"/>
            <ac:spMk id="9" creationId="{F9A70E70-C058-4A66-85BB-82F2C235E05B}"/>
          </ac:spMkLst>
        </pc:spChg>
        <pc:spChg chg="mod">
          <ac:chgData name="Santiago Bohorquez" userId="S::santibohorquez007@knights.ucf.edu::18f9eb2a-72f9-43c1-b87c-4490bfdc74ea" providerId="AD" clId="Web-{3DFF07A2-B142-D208-CF56-AEE165AB87CF}" dt="2023-04-23T19:08:10.643" v="216" actId="20577"/>
          <ac:spMkLst>
            <pc:docMk/>
            <pc:sldMk cId="1476137269" sldId="304"/>
            <ac:spMk id="20" creationId="{B1DFF4FF-96BE-9147-96D1-A240ED566CE1}"/>
          </ac:spMkLst>
        </pc:spChg>
      </pc:sldChg>
      <pc:sldChg chg="delSp">
        <pc:chgData name="Santiago Bohorquez" userId="S::santibohorquez007@knights.ucf.edu::18f9eb2a-72f9-43c1-b87c-4490bfdc74ea" providerId="AD" clId="Web-{3DFF07A2-B142-D208-CF56-AEE165AB87CF}" dt="2023-04-23T19:30:30.536" v="362"/>
        <pc:sldMkLst>
          <pc:docMk/>
          <pc:sldMk cId="2135673684" sldId="305"/>
        </pc:sldMkLst>
        <pc:spChg chg="del">
          <ac:chgData name="Santiago Bohorquez" userId="S::santibohorquez007@knights.ucf.edu::18f9eb2a-72f9-43c1-b87c-4490bfdc74ea" providerId="AD" clId="Web-{3DFF07A2-B142-D208-CF56-AEE165AB87CF}" dt="2023-04-23T19:30:30.536" v="362"/>
          <ac:spMkLst>
            <pc:docMk/>
            <pc:sldMk cId="2135673684" sldId="305"/>
            <ac:spMk id="5" creationId="{AB42D8F5-6E48-4FFF-A481-06916758090C}"/>
          </ac:spMkLst>
        </pc:spChg>
      </pc:sldChg>
      <pc:sldChg chg="addSp delSp modSp">
        <pc:chgData name="Santiago Bohorquez" userId="S::santibohorquez007@knights.ucf.edu::18f9eb2a-72f9-43c1-b87c-4490bfdc74ea" providerId="AD" clId="Web-{3DFF07A2-B142-D208-CF56-AEE165AB87CF}" dt="2023-04-23T19:16:50.060" v="255"/>
        <pc:sldMkLst>
          <pc:docMk/>
          <pc:sldMk cId="620991316" sldId="314"/>
        </pc:sldMkLst>
        <pc:spChg chg="add del mod">
          <ac:chgData name="Santiago Bohorquez" userId="S::santibohorquez007@knights.ucf.edu::18f9eb2a-72f9-43c1-b87c-4490bfdc74ea" providerId="AD" clId="Web-{3DFF07A2-B142-D208-CF56-AEE165AB87CF}" dt="2023-04-23T19:16:50.060" v="255"/>
          <ac:spMkLst>
            <pc:docMk/>
            <pc:sldMk cId="620991316" sldId="314"/>
            <ac:spMk id="4" creationId="{FE485B2C-D1EA-48FA-B26D-6833D587780A}"/>
          </ac:spMkLst>
        </pc:spChg>
      </pc:sldChg>
      <pc:sldChg chg="delSp">
        <pc:chgData name="Santiago Bohorquez" userId="S::santibohorquez007@knights.ucf.edu::18f9eb2a-72f9-43c1-b87c-4490bfdc74ea" providerId="AD" clId="Web-{3DFF07A2-B142-D208-CF56-AEE165AB87CF}" dt="2023-04-23T19:28:25.830" v="345"/>
        <pc:sldMkLst>
          <pc:docMk/>
          <pc:sldMk cId="3170588273" sldId="318"/>
        </pc:sldMkLst>
        <pc:spChg chg="del">
          <ac:chgData name="Santiago Bohorquez" userId="S::santibohorquez007@knights.ucf.edu::18f9eb2a-72f9-43c1-b87c-4490bfdc74ea" providerId="AD" clId="Web-{3DFF07A2-B142-D208-CF56-AEE165AB87CF}" dt="2023-04-23T19:28:25.830" v="345"/>
          <ac:spMkLst>
            <pc:docMk/>
            <pc:sldMk cId="3170588273" sldId="318"/>
            <ac:spMk id="5" creationId="{0EEE9857-DD7E-51BC-70B4-681453E93401}"/>
          </ac:spMkLst>
        </pc:spChg>
      </pc:sldChg>
      <pc:sldChg chg="delSp">
        <pc:chgData name="Santiago Bohorquez" userId="S::santibohorquez007@knights.ucf.edu::18f9eb2a-72f9-43c1-b87c-4490bfdc74ea" providerId="AD" clId="Web-{3DFF07A2-B142-D208-CF56-AEE165AB87CF}" dt="2023-04-23T19:28:28.705" v="346"/>
        <pc:sldMkLst>
          <pc:docMk/>
          <pc:sldMk cId="480716458" sldId="319"/>
        </pc:sldMkLst>
        <pc:spChg chg="del">
          <ac:chgData name="Santiago Bohorquez" userId="S::santibohorquez007@knights.ucf.edu::18f9eb2a-72f9-43c1-b87c-4490bfdc74ea" providerId="AD" clId="Web-{3DFF07A2-B142-D208-CF56-AEE165AB87CF}" dt="2023-04-23T19:28:28.705" v="346"/>
          <ac:spMkLst>
            <pc:docMk/>
            <pc:sldMk cId="480716458" sldId="319"/>
            <ac:spMk id="5" creationId="{BD7C1E9A-A48D-B96C-92B0-7C61FB6E7A5F}"/>
          </ac:spMkLst>
        </pc:spChg>
      </pc:sldChg>
      <pc:sldChg chg="delSp">
        <pc:chgData name="Santiago Bohorquez" userId="S::santibohorquez007@knights.ucf.edu::18f9eb2a-72f9-43c1-b87c-4490bfdc74ea" providerId="AD" clId="Web-{3DFF07A2-B142-D208-CF56-AEE165AB87CF}" dt="2023-04-23T19:28:31.877" v="347"/>
        <pc:sldMkLst>
          <pc:docMk/>
          <pc:sldMk cId="309256376" sldId="320"/>
        </pc:sldMkLst>
        <pc:spChg chg="del">
          <ac:chgData name="Santiago Bohorquez" userId="S::santibohorquez007@knights.ucf.edu::18f9eb2a-72f9-43c1-b87c-4490bfdc74ea" providerId="AD" clId="Web-{3DFF07A2-B142-D208-CF56-AEE165AB87CF}" dt="2023-04-23T19:28:31.877" v="347"/>
          <ac:spMkLst>
            <pc:docMk/>
            <pc:sldMk cId="309256376" sldId="320"/>
            <ac:spMk id="5" creationId="{BE67ED8E-93F5-E7F6-10DA-1E523654EEC0}"/>
          </ac:spMkLst>
        </pc:spChg>
      </pc:sldChg>
      <pc:sldChg chg="delSp">
        <pc:chgData name="Santiago Bohorquez" userId="S::santibohorquez007@knights.ucf.edu::18f9eb2a-72f9-43c1-b87c-4490bfdc74ea" providerId="AD" clId="Web-{3DFF07A2-B142-D208-CF56-AEE165AB87CF}" dt="2023-04-23T19:28:35.877" v="348"/>
        <pc:sldMkLst>
          <pc:docMk/>
          <pc:sldMk cId="977962906" sldId="322"/>
        </pc:sldMkLst>
        <pc:spChg chg="del">
          <ac:chgData name="Santiago Bohorquez" userId="S::santibohorquez007@knights.ucf.edu::18f9eb2a-72f9-43c1-b87c-4490bfdc74ea" providerId="AD" clId="Web-{3DFF07A2-B142-D208-CF56-AEE165AB87CF}" dt="2023-04-23T19:28:35.877" v="348"/>
          <ac:spMkLst>
            <pc:docMk/>
            <pc:sldMk cId="977962906" sldId="322"/>
            <ac:spMk id="5" creationId="{4BBF6849-A7E8-898F-9A67-E553AC3E59B7}"/>
          </ac:spMkLst>
        </pc:spChg>
      </pc:sldChg>
      <pc:sldChg chg="delSp">
        <pc:chgData name="Santiago Bohorquez" userId="S::santibohorquez007@knights.ucf.edu::18f9eb2a-72f9-43c1-b87c-4490bfdc74ea" providerId="AD" clId="Web-{3DFF07A2-B142-D208-CF56-AEE165AB87CF}" dt="2023-04-23T19:29:11.300" v="349"/>
        <pc:sldMkLst>
          <pc:docMk/>
          <pc:sldMk cId="2914884850" sldId="323"/>
        </pc:sldMkLst>
        <pc:spChg chg="del">
          <ac:chgData name="Santiago Bohorquez" userId="S::santibohorquez007@knights.ucf.edu::18f9eb2a-72f9-43c1-b87c-4490bfdc74ea" providerId="AD" clId="Web-{3DFF07A2-B142-D208-CF56-AEE165AB87CF}" dt="2023-04-23T19:29:11.300" v="349"/>
          <ac:spMkLst>
            <pc:docMk/>
            <pc:sldMk cId="2914884850" sldId="323"/>
            <ac:spMk id="5" creationId="{B21B4F60-322B-6F33-6882-076F6F977A40}"/>
          </ac:spMkLst>
        </pc:spChg>
      </pc:sldChg>
      <pc:sldChg chg="delSp">
        <pc:chgData name="Santiago Bohorquez" userId="S::santibohorquez007@knights.ucf.edu::18f9eb2a-72f9-43c1-b87c-4490bfdc74ea" providerId="AD" clId="Web-{3DFF07A2-B142-D208-CF56-AEE165AB87CF}" dt="2023-04-23T19:29:16.394" v="350"/>
        <pc:sldMkLst>
          <pc:docMk/>
          <pc:sldMk cId="3869624760" sldId="324"/>
        </pc:sldMkLst>
        <pc:spChg chg="del">
          <ac:chgData name="Santiago Bohorquez" userId="S::santibohorquez007@knights.ucf.edu::18f9eb2a-72f9-43c1-b87c-4490bfdc74ea" providerId="AD" clId="Web-{3DFF07A2-B142-D208-CF56-AEE165AB87CF}" dt="2023-04-23T19:29:16.394" v="350"/>
          <ac:spMkLst>
            <pc:docMk/>
            <pc:sldMk cId="3869624760" sldId="324"/>
            <ac:spMk id="5" creationId="{FD821285-9D3A-0115-F340-6129263A2773}"/>
          </ac:spMkLst>
        </pc:spChg>
      </pc:sldChg>
      <pc:sldChg chg="addAnim modAnim">
        <pc:chgData name="Santiago Bohorquez" userId="S::santibohorquez007@knights.ucf.edu::18f9eb2a-72f9-43c1-b87c-4490bfdc74ea" providerId="AD" clId="Web-{3DFF07A2-B142-D208-CF56-AEE165AB87CF}" dt="2023-04-23T19:11:38.273" v="247"/>
        <pc:sldMkLst>
          <pc:docMk/>
          <pc:sldMk cId="1933019853" sldId="325"/>
        </pc:sldMkLst>
      </pc:sldChg>
      <pc:sldChg chg="delSp addAnim modAnim">
        <pc:chgData name="Santiago Bohorquez" userId="S::santibohorquez007@knights.ucf.edu::18f9eb2a-72f9-43c1-b87c-4490bfdc74ea" providerId="AD" clId="Web-{3DFF07A2-B142-D208-CF56-AEE165AB87CF}" dt="2023-04-23T19:29:21.628" v="351"/>
        <pc:sldMkLst>
          <pc:docMk/>
          <pc:sldMk cId="3551444017" sldId="326"/>
        </pc:sldMkLst>
        <pc:spChg chg="del">
          <ac:chgData name="Santiago Bohorquez" userId="S::santibohorquez007@knights.ucf.edu::18f9eb2a-72f9-43c1-b87c-4490bfdc74ea" providerId="AD" clId="Web-{3DFF07A2-B142-D208-CF56-AEE165AB87CF}" dt="2023-04-23T19:29:21.628" v="351"/>
          <ac:spMkLst>
            <pc:docMk/>
            <pc:sldMk cId="3551444017" sldId="326"/>
            <ac:spMk id="5" creationId="{4F115258-9273-521E-1B98-6B284AAAA589}"/>
          </ac:spMkLst>
        </pc:spChg>
      </pc:sldChg>
      <pc:sldChg chg="delSp modSp">
        <pc:chgData name="Santiago Bohorquez" userId="S::santibohorquez007@knights.ucf.edu::18f9eb2a-72f9-43c1-b87c-4490bfdc74ea" providerId="AD" clId="Web-{3DFF07A2-B142-D208-CF56-AEE165AB87CF}" dt="2023-04-23T19:29:34.191" v="355"/>
        <pc:sldMkLst>
          <pc:docMk/>
          <pc:sldMk cId="1373082464" sldId="327"/>
        </pc:sldMkLst>
        <pc:spChg chg="del mod">
          <ac:chgData name="Santiago Bohorquez" userId="S::santibohorquez007@knights.ucf.edu::18f9eb2a-72f9-43c1-b87c-4490bfdc74ea" providerId="AD" clId="Web-{3DFF07A2-B142-D208-CF56-AEE165AB87CF}" dt="2023-04-23T19:29:34.191" v="355"/>
          <ac:spMkLst>
            <pc:docMk/>
            <pc:sldMk cId="1373082464" sldId="327"/>
            <ac:spMk id="5" creationId="{A45885A1-D461-7AD2-D3E3-1C2CC8189641}"/>
          </ac:spMkLst>
        </pc:spChg>
      </pc:sldChg>
      <pc:sldChg chg="delSp addAnim modAnim">
        <pc:chgData name="Santiago Bohorquez" userId="S::santibohorquez007@knights.ucf.edu::18f9eb2a-72f9-43c1-b87c-4490bfdc74ea" providerId="AD" clId="Web-{3DFF07A2-B142-D208-CF56-AEE165AB87CF}" dt="2023-04-23T19:28:11.595" v="344"/>
        <pc:sldMkLst>
          <pc:docMk/>
          <pc:sldMk cId="2966256680" sldId="329"/>
        </pc:sldMkLst>
        <pc:spChg chg="del">
          <ac:chgData name="Santiago Bohorquez" userId="S::santibohorquez007@knights.ucf.edu::18f9eb2a-72f9-43c1-b87c-4490bfdc74ea" providerId="AD" clId="Web-{3DFF07A2-B142-D208-CF56-AEE165AB87CF}" dt="2023-04-23T19:18:19.234" v="258"/>
          <ac:spMkLst>
            <pc:docMk/>
            <pc:sldMk cId="2966256680" sldId="329"/>
            <ac:spMk id="5" creationId="{7CEA3BB3-5EB1-5508-A0CC-205D85228261}"/>
          </ac:spMkLst>
        </pc:spChg>
      </pc:sldChg>
      <pc:sldChg chg="delSp">
        <pc:chgData name="Santiago Bohorquez" userId="S::santibohorquez007@knights.ucf.edu::18f9eb2a-72f9-43c1-b87c-4490bfdc74ea" providerId="AD" clId="Web-{3DFF07A2-B142-D208-CF56-AEE165AB87CF}" dt="2023-04-23T19:18:31.984" v="261"/>
        <pc:sldMkLst>
          <pc:docMk/>
          <pc:sldMk cId="443657501" sldId="331"/>
        </pc:sldMkLst>
        <pc:spChg chg="del">
          <ac:chgData name="Santiago Bohorquez" userId="S::santibohorquez007@knights.ucf.edu::18f9eb2a-72f9-43c1-b87c-4490bfdc74ea" providerId="AD" clId="Web-{3DFF07A2-B142-D208-CF56-AEE165AB87CF}" dt="2023-04-23T19:18:31.984" v="261"/>
          <ac:spMkLst>
            <pc:docMk/>
            <pc:sldMk cId="443657501" sldId="331"/>
            <ac:spMk id="5" creationId="{6B7A8D9B-CDC8-51B3-7C49-0076D25E2109}"/>
          </ac:spMkLst>
        </pc:spChg>
      </pc:sldChg>
      <pc:sldChg chg="addSp delSp modSp mod modClrScheme addAnim modAnim chgLayout">
        <pc:chgData name="Santiago Bohorquez" userId="S::santibohorquez007@knights.ucf.edu::18f9eb2a-72f9-43c1-b87c-4490bfdc74ea" providerId="AD" clId="Web-{3DFF07A2-B142-D208-CF56-AEE165AB87CF}" dt="2023-04-23T19:19:51.970" v="279" actId="1076"/>
        <pc:sldMkLst>
          <pc:docMk/>
          <pc:sldMk cId="3941941206" sldId="332"/>
        </pc:sldMkLst>
        <pc:spChg chg="mod ord">
          <ac:chgData name="Santiago Bohorquez" userId="S::santibohorquez007@knights.ucf.edu::18f9eb2a-72f9-43c1-b87c-4490bfdc74ea" providerId="AD" clId="Web-{3DFF07A2-B142-D208-CF56-AEE165AB87CF}" dt="2023-04-23T19:19:00.625" v="265"/>
          <ac:spMkLst>
            <pc:docMk/>
            <pc:sldMk cId="3941941206" sldId="332"/>
            <ac:spMk id="2" creationId="{7FF12A9A-20D0-F4B3-D463-F3A4728A7E13}"/>
          </ac:spMkLst>
        </pc:spChg>
        <pc:spChg chg="mod ord">
          <ac:chgData name="Santiago Bohorquez" userId="S::santibohorquez007@knights.ucf.edu::18f9eb2a-72f9-43c1-b87c-4490bfdc74ea" providerId="AD" clId="Web-{3DFF07A2-B142-D208-CF56-AEE165AB87CF}" dt="2023-04-23T19:19:49.142" v="278" actId="14100"/>
          <ac:spMkLst>
            <pc:docMk/>
            <pc:sldMk cId="3941941206" sldId="332"/>
            <ac:spMk id="3" creationId="{CA8C4D62-460F-056F-0BD0-642F976FDCCA}"/>
          </ac:spMkLst>
        </pc:spChg>
        <pc:spChg chg="mod ord">
          <ac:chgData name="Santiago Bohorquez" userId="S::santibohorquez007@knights.ucf.edu::18f9eb2a-72f9-43c1-b87c-4490bfdc74ea" providerId="AD" clId="Web-{3DFF07A2-B142-D208-CF56-AEE165AB87CF}" dt="2023-04-23T19:19:00.625" v="265"/>
          <ac:spMkLst>
            <pc:docMk/>
            <pc:sldMk cId="3941941206" sldId="332"/>
            <ac:spMk id="4" creationId="{74F19888-E2F0-9775-68A9-1BC89374BBBD}"/>
          </ac:spMkLst>
        </pc:spChg>
        <pc:spChg chg="del">
          <ac:chgData name="Santiago Bohorquez" userId="S::santibohorquez007@knights.ucf.edu::18f9eb2a-72f9-43c1-b87c-4490bfdc74ea" providerId="AD" clId="Web-{3DFF07A2-B142-D208-CF56-AEE165AB87CF}" dt="2023-04-23T19:14:50.808" v="253"/>
          <ac:spMkLst>
            <pc:docMk/>
            <pc:sldMk cId="3941941206" sldId="332"/>
            <ac:spMk id="5" creationId="{476453C9-97D3-FD13-508F-DEB6FE2B5E20}"/>
          </ac:spMkLst>
        </pc:spChg>
        <pc:spChg chg="mod ord">
          <ac:chgData name="Santiago Bohorquez" userId="S::santibohorquez007@knights.ucf.edu::18f9eb2a-72f9-43c1-b87c-4490bfdc74ea" providerId="AD" clId="Web-{3DFF07A2-B142-D208-CF56-AEE165AB87CF}" dt="2023-04-23T19:19:00.625" v="265"/>
          <ac:spMkLst>
            <pc:docMk/>
            <pc:sldMk cId="3941941206" sldId="332"/>
            <ac:spMk id="6" creationId="{64B016AC-2697-593A-7FF0-69EBDF85A884}"/>
          </ac:spMkLst>
        </pc:spChg>
        <pc:spChg chg="add del mod ord">
          <ac:chgData name="Santiago Bohorquez" userId="S::santibohorquez007@knights.ucf.edu::18f9eb2a-72f9-43c1-b87c-4490bfdc74ea" providerId="AD" clId="Web-{3DFF07A2-B142-D208-CF56-AEE165AB87CF}" dt="2023-04-23T19:19:06.860" v="268"/>
          <ac:spMkLst>
            <pc:docMk/>
            <pc:sldMk cId="3941941206" sldId="332"/>
            <ac:spMk id="8" creationId="{3A16534B-E0A7-9F36-9DDC-879EB9FD57DF}"/>
          </ac:spMkLst>
        </pc:spChg>
        <pc:spChg chg="add del mod ord">
          <ac:chgData name="Santiago Bohorquez" userId="S::santibohorquez007@knights.ucf.edu::18f9eb2a-72f9-43c1-b87c-4490bfdc74ea" providerId="AD" clId="Web-{3DFF07A2-B142-D208-CF56-AEE165AB87CF}" dt="2023-04-23T19:19:08.969" v="270"/>
          <ac:spMkLst>
            <pc:docMk/>
            <pc:sldMk cId="3941941206" sldId="332"/>
            <ac:spMk id="9" creationId="{83FA28E1-83A6-3D5A-CF1A-653E204942CC}"/>
          </ac:spMkLst>
        </pc:spChg>
        <pc:spChg chg="add del mod ord">
          <ac:chgData name="Santiago Bohorquez" userId="S::santibohorquez007@knights.ucf.edu::18f9eb2a-72f9-43c1-b87c-4490bfdc74ea" providerId="AD" clId="Web-{3DFF07A2-B142-D208-CF56-AEE165AB87CF}" dt="2023-04-23T19:19:07.922" v="269"/>
          <ac:spMkLst>
            <pc:docMk/>
            <pc:sldMk cId="3941941206" sldId="332"/>
            <ac:spMk id="10" creationId="{1E2B1344-1688-9AD1-1FAA-B18F2BE6A6DC}"/>
          </ac:spMkLst>
        </pc:spChg>
        <pc:spChg chg="add del mod ord">
          <ac:chgData name="Santiago Bohorquez" userId="S::santibohorquez007@knights.ucf.edu::18f9eb2a-72f9-43c1-b87c-4490bfdc74ea" providerId="AD" clId="Web-{3DFF07A2-B142-D208-CF56-AEE165AB87CF}" dt="2023-04-23T19:19:04.485" v="267"/>
          <ac:spMkLst>
            <pc:docMk/>
            <pc:sldMk cId="3941941206" sldId="332"/>
            <ac:spMk id="11" creationId="{0610B57E-D794-48AC-4720-4C4255CD5D15}"/>
          </ac:spMkLst>
        </pc:spChg>
        <pc:spChg chg="add del mod ord">
          <ac:chgData name="Santiago Bohorquez" userId="S::santibohorquez007@knights.ucf.edu::18f9eb2a-72f9-43c1-b87c-4490bfdc74ea" providerId="AD" clId="Web-{3DFF07A2-B142-D208-CF56-AEE165AB87CF}" dt="2023-04-23T19:19:03.344" v="266"/>
          <ac:spMkLst>
            <pc:docMk/>
            <pc:sldMk cId="3941941206" sldId="332"/>
            <ac:spMk id="12" creationId="{9628E41B-35AD-24F2-F88F-88F1F91D2BEE}"/>
          </ac:spMkLst>
        </pc:spChg>
        <pc:picChg chg="mod modCrop">
          <ac:chgData name="Santiago Bohorquez" userId="S::santibohorquez007@knights.ucf.edu::18f9eb2a-72f9-43c1-b87c-4490bfdc74ea" providerId="AD" clId="Web-{3DFF07A2-B142-D208-CF56-AEE165AB87CF}" dt="2023-04-23T19:19:51.970" v="279" actId="1076"/>
          <ac:picMkLst>
            <pc:docMk/>
            <pc:sldMk cId="3941941206" sldId="332"/>
            <ac:picMk id="7" creationId="{2E265F6E-E774-E991-8A30-763709DCD226}"/>
          </ac:picMkLst>
        </pc:picChg>
      </pc:sldChg>
      <pc:sldChg chg="addSp delSp modSp mod modClrScheme addAnim modAnim chgLayout">
        <pc:chgData name="Santiago Bohorquez" userId="S::santibohorquez007@knights.ucf.edu::18f9eb2a-72f9-43c1-b87c-4490bfdc74ea" providerId="AD" clId="Web-{3DFF07A2-B142-D208-CF56-AEE165AB87CF}" dt="2023-04-23T19:22:05.088" v="303" actId="1076"/>
        <pc:sldMkLst>
          <pc:docMk/>
          <pc:sldMk cId="1421815539" sldId="333"/>
        </pc:sldMkLst>
        <pc:spChg chg="mod ord">
          <ac:chgData name="Santiago Bohorquez" userId="S::santibohorquez007@knights.ucf.edu::18f9eb2a-72f9-43c1-b87c-4490bfdc74ea" providerId="AD" clId="Web-{3DFF07A2-B142-D208-CF56-AEE165AB87CF}" dt="2023-04-23T19:21:20.775" v="290"/>
          <ac:spMkLst>
            <pc:docMk/>
            <pc:sldMk cId="1421815539" sldId="333"/>
            <ac:spMk id="2" creationId="{CC1FE737-7D70-6EC0-DE71-17312E34E89E}"/>
          </ac:spMkLst>
        </pc:spChg>
        <pc:spChg chg="mod ord">
          <ac:chgData name="Santiago Bohorquez" userId="S::santibohorquez007@knights.ucf.edu::18f9eb2a-72f9-43c1-b87c-4490bfdc74ea" providerId="AD" clId="Web-{3DFF07A2-B142-D208-CF56-AEE165AB87CF}" dt="2023-04-23T19:21:56.760" v="302" actId="1076"/>
          <ac:spMkLst>
            <pc:docMk/>
            <pc:sldMk cId="1421815539" sldId="333"/>
            <ac:spMk id="3" creationId="{0C125FF5-C99A-EFF9-4B62-7C53ED8DA1E4}"/>
          </ac:spMkLst>
        </pc:spChg>
        <pc:spChg chg="mod ord">
          <ac:chgData name="Santiago Bohorquez" userId="S::santibohorquez007@knights.ucf.edu::18f9eb2a-72f9-43c1-b87c-4490bfdc74ea" providerId="AD" clId="Web-{3DFF07A2-B142-D208-CF56-AEE165AB87CF}" dt="2023-04-23T19:21:20.775" v="290"/>
          <ac:spMkLst>
            <pc:docMk/>
            <pc:sldMk cId="1421815539" sldId="333"/>
            <ac:spMk id="4" creationId="{9CD8E1C5-F889-43BD-640E-FF93CA0E2282}"/>
          </ac:spMkLst>
        </pc:spChg>
        <pc:spChg chg="del">
          <ac:chgData name="Santiago Bohorquez" userId="S::santibohorquez007@knights.ucf.edu::18f9eb2a-72f9-43c1-b87c-4490bfdc74ea" providerId="AD" clId="Web-{3DFF07A2-B142-D208-CF56-AEE165AB87CF}" dt="2023-04-23T19:20:45.549" v="283"/>
          <ac:spMkLst>
            <pc:docMk/>
            <pc:sldMk cId="1421815539" sldId="333"/>
            <ac:spMk id="5" creationId="{13C6153F-4A30-67D1-EB12-6879F974DDB6}"/>
          </ac:spMkLst>
        </pc:spChg>
        <pc:spChg chg="mod ord">
          <ac:chgData name="Santiago Bohorquez" userId="S::santibohorquez007@knights.ucf.edu::18f9eb2a-72f9-43c1-b87c-4490bfdc74ea" providerId="AD" clId="Web-{3DFF07A2-B142-D208-CF56-AEE165AB87CF}" dt="2023-04-23T19:21:20.775" v="290"/>
          <ac:spMkLst>
            <pc:docMk/>
            <pc:sldMk cId="1421815539" sldId="333"/>
            <ac:spMk id="6" creationId="{4AF798C7-4BE6-1B8E-9EE1-B5D199FE2879}"/>
          </ac:spMkLst>
        </pc:spChg>
        <pc:spChg chg="add del mod ord">
          <ac:chgData name="Santiago Bohorquez" userId="S::santibohorquez007@knights.ucf.edu::18f9eb2a-72f9-43c1-b87c-4490bfdc74ea" providerId="AD" clId="Web-{3DFF07A2-B142-D208-CF56-AEE165AB87CF}" dt="2023-04-23T19:21:24.212" v="291"/>
          <ac:spMkLst>
            <pc:docMk/>
            <pc:sldMk cId="1421815539" sldId="333"/>
            <ac:spMk id="8" creationId="{8B805AFB-1F15-94A3-7D20-6AE62D676606}"/>
          </ac:spMkLst>
        </pc:spChg>
        <pc:spChg chg="add del mod ord">
          <ac:chgData name="Santiago Bohorquez" userId="S::santibohorquez007@knights.ucf.edu::18f9eb2a-72f9-43c1-b87c-4490bfdc74ea" providerId="AD" clId="Web-{3DFF07A2-B142-D208-CF56-AEE165AB87CF}" dt="2023-04-23T19:21:43.478" v="298"/>
          <ac:spMkLst>
            <pc:docMk/>
            <pc:sldMk cId="1421815539" sldId="333"/>
            <ac:spMk id="9" creationId="{80EEB58F-EBA7-04DF-262A-BF8D9C1C60A5}"/>
          </ac:spMkLst>
        </pc:spChg>
        <pc:spChg chg="add del mod ord">
          <ac:chgData name="Santiago Bohorquez" userId="S::santibohorquez007@knights.ucf.edu::18f9eb2a-72f9-43c1-b87c-4490bfdc74ea" providerId="AD" clId="Web-{3DFF07A2-B142-D208-CF56-AEE165AB87CF}" dt="2023-04-23T19:21:41.884" v="297"/>
          <ac:spMkLst>
            <pc:docMk/>
            <pc:sldMk cId="1421815539" sldId="333"/>
            <ac:spMk id="10" creationId="{FB3A89F5-BC34-01F7-D201-60DEAC423E22}"/>
          </ac:spMkLst>
        </pc:spChg>
        <pc:spChg chg="add del mod ord">
          <ac:chgData name="Santiago Bohorquez" userId="S::santibohorquez007@knights.ucf.edu::18f9eb2a-72f9-43c1-b87c-4490bfdc74ea" providerId="AD" clId="Web-{3DFF07A2-B142-D208-CF56-AEE165AB87CF}" dt="2023-04-23T19:21:28.947" v="293"/>
          <ac:spMkLst>
            <pc:docMk/>
            <pc:sldMk cId="1421815539" sldId="333"/>
            <ac:spMk id="11" creationId="{E9C531F4-FDD5-DE54-9394-3834225FD4CB}"/>
          </ac:spMkLst>
        </pc:spChg>
        <pc:spChg chg="add del mod ord">
          <ac:chgData name="Santiago Bohorquez" userId="S::santibohorquez007@knights.ucf.edu::18f9eb2a-72f9-43c1-b87c-4490bfdc74ea" providerId="AD" clId="Web-{3DFF07A2-B142-D208-CF56-AEE165AB87CF}" dt="2023-04-23T19:21:26.525" v="292"/>
          <ac:spMkLst>
            <pc:docMk/>
            <pc:sldMk cId="1421815539" sldId="333"/>
            <ac:spMk id="12" creationId="{94CD3CAB-6060-EDD8-E6DB-0078D9CA285B}"/>
          </ac:spMkLst>
        </pc:spChg>
        <pc:spChg chg="add del mod ord">
          <ac:chgData name="Santiago Bohorquez" userId="S::santibohorquez007@knights.ucf.edu::18f9eb2a-72f9-43c1-b87c-4490bfdc74ea" providerId="AD" clId="Web-{3DFF07A2-B142-D208-CF56-AEE165AB87CF}" dt="2023-04-23T19:21:36.478" v="295"/>
          <ac:spMkLst>
            <pc:docMk/>
            <pc:sldMk cId="1421815539" sldId="333"/>
            <ac:spMk id="13" creationId="{408D13A2-BB6E-47E9-EB79-ACDE9F3513D4}"/>
          </ac:spMkLst>
        </pc:spChg>
        <pc:spChg chg="add del mod ord">
          <ac:chgData name="Santiago Bohorquez" userId="S::santibohorquez007@knights.ucf.edu::18f9eb2a-72f9-43c1-b87c-4490bfdc74ea" providerId="AD" clId="Web-{3DFF07A2-B142-D208-CF56-AEE165AB87CF}" dt="2023-04-23T19:21:32.462" v="294"/>
          <ac:spMkLst>
            <pc:docMk/>
            <pc:sldMk cId="1421815539" sldId="333"/>
            <ac:spMk id="14" creationId="{E7A2AA96-32A4-7F26-9FC3-E281C8A22844}"/>
          </ac:spMkLst>
        </pc:spChg>
        <pc:picChg chg="add del mod modCrop">
          <ac:chgData name="Santiago Bohorquez" userId="S::santibohorquez007@knights.ucf.edu::18f9eb2a-72f9-43c1-b87c-4490bfdc74ea" providerId="AD" clId="Web-{3DFF07A2-B142-D208-CF56-AEE165AB87CF}" dt="2023-04-23T19:22:05.088" v="303" actId="1076"/>
          <ac:picMkLst>
            <pc:docMk/>
            <pc:sldMk cId="1421815539" sldId="333"/>
            <ac:picMk id="7" creationId="{28248F3E-9E48-6CF5-DE43-08F1621E847B}"/>
          </ac:picMkLst>
        </pc:picChg>
      </pc:sldChg>
      <pc:sldChg chg="addSp delSp modSp mod modClrScheme addAnim modAnim chgLayout">
        <pc:chgData name="Santiago Bohorquez" userId="S::santibohorquez007@knights.ucf.edu::18f9eb2a-72f9-43c1-b87c-4490bfdc74ea" providerId="AD" clId="Web-{3DFF07A2-B142-D208-CF56-AEE165AB87CF}" dt="2023-04-23T19:24:36.154" v="324"/>
        <pc:sldMkLst>
          <pc:docMk/>
          <pc:sldMk cId="59457815" sldId="334"/>
        </pc:sldMkLst>
        <pc:spChg chg="mod ord">
          <ac:chgData name="Santiago Bohorquez" userId="S::santibohorquez007@knights.ucf.edu::18f9eb2a-72f9-43c1-b87c-4490bfdc74ea" providerId="AD" clId="Web-{3DFF07A2-B142-D208-CF56-AEE165AB87CF}" dt="2023-04-23T19:23:57.278" v="309"/>
          <ac:spMkLst>
            <pc:docMk/>
            <pc:sldMk cId="59457815" sldId="334"/>
            <ac:spMk id="2" creationId="{2DF91619-7987-B0C2-3FAF-E8A65B420E41}"/>
          </ac:spMkLst>
        </pc:spChg>
        <pc:spChg chg="add del mod ord">
          <ac:chgData name="Santiago Bohorquez" userId="S::santibohorquez007@knights.ucf.edu::18f9eb2a-72f9-43c1-b87c-4490bfdc74ea" providerId="AD" clId="Web-{3DFF07A2-B142-D208-CF56-AEE165AB87CF}" dt="2023-04-23T19:24:14.841" v="317"/>
          <ac:spMkLst>
            <pc:docMk/>
            <pc:sldMk cId="59457815" sldId="334"/>
            <ac:spMk id="3" creationId="{8CDDEB4F-3242-EB87-BA8E-CABDBE6073DF}"/>
          </ac:spMkLst>
        </pc:spChg>
        <pc:spChg chg="mod ord">
          <ac:chgData name="Santiago Bohorquez" userId="S::santibohorquez007@knights.ucf.edu::18f9eb2a-72f9-43c1-b87c-4490bfdc74ea" providerId="AD" clId="Web-{3DFF07A2-B142-D208-CF56-AEE165AB87CF}" dt="2023-04-23T19:23:57.278" v="309"/>
          <ac:spMkLst>
            <pc:docMk/>
            <pc:sldMk cId="59457815" sldId="334"/>
            <ac:spMk id="4" creationId="{36D5B761-A71A-DAB1-97D5-7187F750AF6A}"/>
          </ac:spMkLst>
        </pc:spChg>
        <pc:spChg chg="del mod ord">
          <ac:chgData name="Santiago Bohorquez" userId="S::santibohorquez007@knights.ucf.edu::18f9eb2a-72f9-43c1-b87c-4490bfdc74ea" providerId="AD" clId="Web-{3DFF07A2-B142-D208-CF56-AEE165AB87CF}" dt="2023-04-23T19:24:22.528" v="320"/>
          <ac:spMkLst>
            <pc:docMk/>
            <pc:sldMk cId="59457815" sldId="334"/>
            <ac:spMk id="5" creationId="{3413918C-68FC-979D-1EB6-4288A46F8FE2}"/>
          </ac:spMkLst>
        </pc:spChg>
        <pc:spChg chg="mod ord">
          <ac:chgData name="Santiago Bohorquez" userId="S::santibohorquez007@knights.ucf.edu::18f9eb2a-72f9-43c1-b87c-4490bfdc74ea" providerId="AD" clId="Web-{3DFF07A2-B142-D208-CF56-AEE165AB87CF}" dt="2023-04-23T19:23:57.278" v="309"/>
          <ac:spMkLst>
            <pc:docMk/>
            <pc:sldMk cId="59457815" sldId="334"/>
            <ac:spMk id="6" creationId="{A89960E9-C9B2-DC84-A04B-F9E0221E67F8}"/>
          </ac:spMkLst>
        </pc:spChg>
        <pc:spChg chg="add del mod ord">
          <ac:chgData name="Santiago Bohorquez" userId="S::santibohorquez007@knights.ucf.edu::18f9eb2a-72f9-43c1-b87c-4490bfdc74ea" providerId="AD" clId="Web-{3DFF07A2-B142-D208-CF56-AEE165AB87CF}" dt="2023-04-23T19:24:03.215" v="311"/>
          <ac:spMkLst>
            <pc:docMk/>
            <pc:sldMk cId="59457815" sldId="334"/>
            <ac:spMk id="8" creationId="{E6DCFAA4-5105-CAFE-6827-0697E2036DC4}"/>
          </ac:spMkLst>
        </pc:spChg>
        <pc:spChg chg="add del mod ord">
          <ac:chgData name="Santiago Bohorquez" userId="S::santibohorquez007@knights.ucf.edu::18f9eb2a-72f9-43c1-b87c-4490bfdc74ea" providerId="AD" clId="Web-{3DFF07A2-B142-D208-CF56-AEE165AB87CF}" dt="2023-04-23T19:24:07.278" v="313"/>
          <ac:spMkLst>
            <pc:docMk/>
            <pc:sldMk cId="59457815" sldId="334"/>
            <ac:spMk id="9" creationId="{5359B79F-F89D-A376-CCB3-C24A0124CB81}"/>
          </ac:spMkLst>
        </pc:spChg>
        <pc:spChg chg="add del mod ord">
          <ac:chgData name="Santiago Bohorquez" userId="S::santibohorquez007@knights.ucf.edu::18f9eb2a-72f9-43c1-b87c-4490bfdc74ea" providerId="AD" clId="Web-{3DFF07A2-B142-D208-CF56-AEE165AB87CF}" dt="2023-04-23T19:24:09.044" v="314"/>
          <ac:spMkLst>
            <pc:docMk/>
            <pc:sldMk cId="59457815" sldId="334"/>
            <ac:spMk id="10" creationId="{6E7C42EC-89E4-839A-4895-0AF5B89BBA39}"/>
          </ac:spMkLst>
        </pc:spChg>
        <pc:spChg chg="add del mod ord">
          <ac:chgData name="Santiago Bohorquez" userId="S::santibohorquez007@knights.ucf.edu::18f9eb2a-72f9-43c1-b87c-4490bfdc74ea" providerId="AD" clId="Web-{3DFF07A2-B142-D208-CF56-AEE165AB87CF}" dt="2023-04-23T19:23:59.965" v="310"/>
          <ac:spMkLst>
            <pc:docMk/>
            <pc:sldMk cId="59457815" sldId="334"/>
            <ac:spMk id="11" creationId="{2D112D74-B3FA-545E-B4C1-267AF2730304}"/>
          </ac:spMkLst>
        </pc:spChg>
        <pc:spChg chg="add del mod ord">
          <ac:chgData name="Santiago Bohorquez" userId="S::santibohorquez007@knights.ucf.edu::18f9eb2a-72f9-43c1-b87c-4490bfdc74ea" providerId="AD" clId="Web-{3DFF07A2-B142-D208-CF56-AEE165AB87CF}" dt="2023-04-23T19:24:14.044" v="316"/>
          <ac:spMkLst>
            <pc:docMk/>
            <pc:sldMk cId="59457815" sldId="334"/>
            <ac:spMk id="12" creationId="{8023E2CB-EFA5-B511-14BF-E557BF1D5CF2}"/>
          </ac:spMkLst>
        </pc:spChg>
        <pc:picChg chg="mod ord modCrop">
          <ac:chgData name="Santiago Bohorquez" userId="S::santibohorquez007@knights.ucf.edu::18f9eb2a-72f9-43c1-b87c-4490bfdc74ea" providerId="AD" clId="Web-{3DFF07A2-B142-D208-CF56-AEE165AB87CF}" dt="2023-04-23T19:24:26.247" v="322" actId="14100"/>
          <ac:picMkLst>
            <pc:docMk/>
            <pc:sldMk cId="59457815" sldId="334"/>
            <ac:picMk id="7" creationId="{E5865FC6-EB65-54BD-5D4D-C5875615A12B}"/>
          </ac:picMkLst>
        </pc:picChg>
      </pc:sldChg>
      <pc:sldChg chg="addSp delSp modSp mod modClrScheme chgLayout">
        <pc:chgData name="Santiago Bohorquez" userId="S::santibohorquez007@knights.ucf.edu::18f9eb2a-72f9-43c1-b87c-4490bfdc74ea" providerId="AD" clId="Web-{3DFF07A2-B142-D208-CF56-AEE165AB87CF}" dt="2023-04-23T19:06:41.376" v="204" actId="1076"/>
        <pc:sldMkLst>
          <pc:docMk/>
          <pc:sldMk cId="1449300381" sldId="336"/>
        </pc:sldMkLst>
        <pc:spChg chg="mod ord">
          <ac:chgData name="Santiago Bohorquez" userId="S::santibohorquez007@knights.ucf.edu::18f9eb2a-72f9-43c1-b87c-4490bfdc74ea" providerId="AD" clId="Web-{3DFF07A2-B142-D208-CF56-AEE165AB87CF}" dt="2023-04-23T19:06:37.188" v="203" actId="1076"/>
          <ac:spMkLst>
            <pc:docMk/>
            <pc:sldMk cId="1449300381" sldId="336"/>
            <ac:spMk id="2" creationId="{84860CE8-7AC8-E5F4-0189-36B841C2E5D7}"/>
          </ac:spMkLst>
        </pc:spChg>
        <pc:spChg chg="add del mod">
          <ac:chgData name="Santiago Bohorquez" userId="S::santibohorquez007@knights.ucf.edu::18f9eb2a-72f9-43c1-b87c-4490bfdc74ea" providerId="AD" clId="Web-{3DFF07A2-B142-D208-CF56-AEE165AB87CF}" dt="2023-04-23T18:57:35.740" v="93"/>
          <ac:spMkLst>
            <pc:docMk/>
            <pc:sldMk cId="1449300381" sldId="336"/>
            <ac:spMk id="3" creationId="{E9BCEF3A-4677-F0C8-0F4D-602586E471BE}"/>
          </ac:spMkLst>
        </pc:spChg>
        <pc:spChg chg="mod ord">
          <ac:chgData name="Santiago Bohorquez" userId="S::santibohorquez007@knights.ucf.edu::18f9eb2a-72f9-43c1-b87c-4490bfdc74ea" providerId="AD" clId="Web-{3DFF07A2-B142-D208-CF56-AEE165AB87CF}" dt="2023-04-23T19:06:04.641" v="194"/>
          <ac:spMkLst>
            <pc:docMk/>
            <pc:sldMk cId="1449300381" sldId="336"/>
            <ac:spMk id="4" creationId="{4568A4AD-07BA-26E5-FE26-4A963C284713}"/>
          </ac:spMkLst>
        </pc:spChg>
        <pc:spChg chg="del">
          <ac:chgData name="Santiago Bohorquez" userId="S::santibohorquez007@knights.ucf.edu::18f9eb2a-72f9-43c1-b87c-4490bfdc74ea" providerId="AD" clId="Web-{3DFF07A2-B142-D208-CF56-AEE165AB87CF}" dt="2023-04-23T19:03:54.795" v="151"/>
          <ac:spMkLst>
            <pc:docMk/>
            <pc:sldMk cId="1449300381" sldId="336"/>
            <ac:spMk id="5" creationId="{A1A82BD9-1780-7B0C-71BB-174CFF1425D5}"/>
          </ac:spMkLst>
        </pc:spChg>
        <pc:spChg chg="mod ord">
          <ac:chgData name="Santiago Bohorquez" userId="S::santibohorquez007@knights.ucf.edu::18f9eb2a-72f9-43c1-b87c-4490bfdc74ea" providerId="AD" clId="Web-{3DFF07A2-B142-D208-CF56-AEE165AB87CF}" dt="2023-04-23T19:06:04.641" v="194"/>
          <ac:spMkLst>
            <pc:docMk/>
            <pc:sldMk cId="1449300381" sldId="336"/>
            <ac:spMk id="6" creationId="{CCEF9001-D54C-C63C-1145-6507289FF79D}"/>
          </ac:spMkLst>
        </pc:spChg>
        <pc:spChg chg="add del mod">
          <ac:chgData name="Santiago Bohorquez" userId="S::santibohorquez007@knights.ucf.edu::18f9eb2a-72f9-43c1-b87c-4490bfdc74ea" providerId="AD" clId="Web-{3DFF07A2-B142-D208-CF56-AEE165AB87CF}" dt="2023-04-23T19:04:36.967" v="162"/>
          <ac:spMkLst>
            <pc:docMk/>
            <pc:sldMk cId="1449300381" sldId="336"/>
            <ac:spMk id="8" creationId="{4EC9C66E-DC12-D67A-C335-6E86BCBE3F71}"/>
          </ac:spMkLst>
        </pc:spChg>
        <pc:spChg chg="add del mod">
          <ac:chgData name="Santiago Bohorquez" userId="S::santibohorquez007@knights.ucf.edu::18f9eb2a-72f9-43c1-b87c-4490bfdc74ea" providerId="AD" clId="Web-{3DFF07A2-B142-D208-CF56-AEE165AB87CF}" dt="2023-04-23T18:56:02.801" v="49"/>
          <ac:spMkLst>
            <pc:docMk/>
            <pc:sldMk cId="1449300381" sldId="336"/>
            <ac:spMk id="10" creationId="{686C9BAC-113C-2D1E-959A-5C14C52C1036}"/>
          </ac:spMkLst>
        </pc:spChg>
        <pc:spChg chg="add mod">
          <ac:chgData name="Santiago Bohorquez" userId="S::santibohorquez007@knights.ucf.edu::18f9eb2a-72f9-43c1-b87c-4490bfdc74ea" providerId="AD" clId="Web-{3DFF07A2-B142-D208-CF56-AEE165AB87CF}" dt="2023-04-23T19:06:41.376" v="204" actId="1076"/>
          <ac:spMkLst>
            <pc:docMk/>
            <pc:sldMk cId="1449300381" sldId="336"/>
            <ac:spMk id="11" creationId="{979173A1-02FB-99A6-8773-5C9BED868A56}"/>
          </ac:spMkLst>
        </pc:spChg>
        <pc:spChg chg="add del mod">
          <ac:chgData name="Santiago Bohorquez" userId="S::santibohorquez007@knights.ucf.edu::18f9eb2a-72f9-43c1-b87c-4490bfdc74ea" providerId="AD" clId="Web-{3DFF07A2-B142-D208-CF56-AEE165AB87CF}" dt="2023-04-23T19:04:48.343" v="166"/>
          <ac:spMkLst>
            <pc:docMk/>
            <pc:sldMk cId="1449300381" sldId="336"/>
            <ac:spMk id="12" creationId="{1AB478C2-C602-C756-5AD6-5E02CB201EBA}"/>
          </ac:spMkLst>
        </pc:spChg>
        <pc:spChg chg="add del mod">
          <ac:chgData name="Santiago Bohorquez" userId="S::santibohorquez007@knights.ucf.edu::18f9eb2a-72f9-43c1-b87c-4490bfdc74ea" providerId="AD" clId="Web-{3DFF07A2-B142-D208-CF56-AEE165AB87CF}" dt="2023-04-23T18:57:43.037" v="94"/>
          <ac:spMkLst>
            <pc:docMk/>
            <pc:sldMk cId="1449300381" sldId="336"/>
            <ac:spMk id="14" creationId="{F14E687F-3A97-5687-8605-78EBBBE431D8}"/>
          </ac:spMkLst>
        </pc:spChg>
        <pc:spChg chg="add del mod ord">
          <ac:chgData name="Santiago Bohorquez" userId="S::santibohorquez007@knights.ucf.edu::18f9eb2a-72f9-43c1-b87c-4490bfdc74ea" providerId="AD" clId="Web-{3DFF07A2-B142-D208-CF56-AEE165AB87CF}" dt="2023-04-23T19:06:27.766" v="201"/>
          <ac:spMkLst>
            <pc:docMk/>
            <pc:sldMk cId="1449300381" sldId="336"/>
            <ac:spMk id="15" creationId="{6E452DF0-55C1-ECA0-6C5B-1B816B58625D}"/>
          </ac:spMkLst>
        </pc:spChg>
        <pc:spChg chg="add del mod ord">
          <ac:chgData name="Santiago Bohorquez" userId="S::santibohorquez007@knights.ucf.edu::18f9eb2a-72f9-43c1-b87c-4490bfdc74ea" providerId="AD" clId="Web-{3DFF07A2-B142-D208-CF56-AEE165AB87CF}" dt="2023-04-23T19:06:25.798" v="199"/>
          <ac:spMkLst>
            <pc:docMk/>
            <pc:sldMk cId="1449300381" sldId="336"/>
            <ac:spMk id="16" creationId="{35811A0C-076E-DB2D-2351-01381F1A3011}"/>
          </ac:spMkLst>
        </pc:spChg>
        <pc:spChg chg="add del mod ord">
          <ac:chgData name="Santiago Bohorquez" userId="S::santibohorquez007@knights.ucf.edu::18f9eb2a-72f9-43c1-b87c-4490bfdc74ea" providerId="AD" clId="Web-{3DFF07A2-B142-D208-CF56-AEE165AB87CF}" dt="2023-04-23T19:06:18.188" v="197"/>
          <ac:spMkLst>
            <pc:docMk/>
            <pc:sldMk cId="1449300381" sldId="336"/>
            <ac:spMk id="17" creationId="{62909948-66F3-457A-B6D3-88858580371C}"/>
          </ac:spMkLst>
        </pc:spChg>
        <pc:spChg chg="add del mod ord">
          <ac:chgData name="Santiago Bohorquez" userId="S::santibohorquez007@knights.ucf.edu::18f9eb2a-72f9-43c1-b87c-4490bfdc74ea" providerId="AD" clId="Web-{3DFF07A2-B142-D208-CF56-AEE165AB87CF}" dt="2023-04-23T19:06:16.141" v="196"/>
          <ac:spMkLst>
            <pc:docMk/>
            <pc:sldMk cId="1449300381" sldId="336"/>
            <ac:spMk id="18" creationId="{5662F427-8E79-2036-156F-836EF60FE4A4}"/>
          </ac:spMkLst>
        </pc:spChg>
        <pc:spChg chg="add del mod ord">
          <ac:chgData name="Santiago Bohorquez" userId="S::santibohorquez007@knights.ucf.edu::18f9eb2a-72f9-43c1-b87c-4490bfdc74ea" providerId="AD" clId="Web-{3DFF07A2-B142-D208-CF56-AEE165AB87CF}" dt="2023-04-23T19:06:21.048" v="198"/>
          <ac:spMkLst>
            <pc:docMk/>
            <pc:sldMk cId="1449300381" sldId="336"/>
            <ac:spMk id="19" creationId="{9F1CB04E-961B-554B-3ACD-E4C98FBD76DA}"/>
          </ac:spMkLst>
        </pc:spChg>
        <pc:spChg chg="add del mod ord">
          <ac:chgData name="Santiago Bohorquez" userId="S::santibohorquez007@knights.ucf.edu::18f9eb2a-72f9-43c1-b87c-4490bfdc74ea" providerId="AD" clId="Web-{3DFF07A2-B142-D208-CF56-AEE165AB87CF}" dt="2023-04-23T19:06:26.954" v="200"/>
          <ac:spMkLst>
            <pc:docMk/>
            <pc:sldMk cId="1449300381" sldId="336"/>
            <ac:spMk id="20" creationId="{0863CDEB-5597-5B42-3F31-0009EC00FE15}"/>
          </ac:spMkLst>
        </pc:spChg>
        <pc:graphicFrameChg chg="add del mod modGraphic">
          <ac:chgData name="Santiago Bohorquez" userId="S::santibohorquez007@knights.ucf.edu::18f9eb2a-72f9-43c1-b87c-4490bfdc74ea" providerId="AD" clId="Web-{3DFF07A2-B142-D208-CF56-AEE165AB87CF}" dt="2023-04-23T18:54:34.799" v="32"/>
          <ac:graphicFrameMkLst>
            <pc:docMk/>
            <pc:sldMk cId="1449300381" sldId="336"/>
            <ac:graphicFrameMk id="7" creationId="{935B6CB3-C4E5-FA5D-38FD-A25D449F4161}"/>
          </ac:graphicFrameMkLst>
        </pc:graphicFrameChg>
      </pc:sldChg>
      <pc:sldChg chg="delSp modSp addAnim modAnim">
        <pc:chgData name="Santiago Bohorquez" userId="S::santibohorquez007@knights.ucf.edu::18f9eb2a-72f9-43c1-b87c-4490bfdc74ea" providerId="AD" clId="Web-{3DFF07A2-B142-D208-CF56-AEE165AB87CF}" dt="2023-04-23T19:30:16.660" v="360"/>
        <pc:sldMkLst>
          <pc:docMk/>
          <pc:sldMk cId="1585978777" sldId="337"/>
        </pc:sldMkLst>
        <pc:spChg chg="del">
          <ac:chgData name="Santiago Bohorquez" userId="S::santibohorquez007@knights.ucf.edu::18f9eb2a-72f9-43c1-b87c-4490bfdc74ea" providerId="AD" clId="Web-{3DFF07A2-B142-D208-CF56-AEE165AB87CF}" dt="2023-04-23T19:30:01.457" v="358"/>
          <ac:spMkLst>
            <pc:docMk/>
            <pc:sldMk cId="1585978777" sldId="337"/>
            <ac:spMk id="5" creationId="{CD9AA2C1-973C-7231-0352-BD47C6FB9D45}"/>
          </ac:spMkLst>
        </pc:spChg>
        <pc:picChg chg="mod modCrop">
          <ac:chgData name="Santiago Bohorquez" userId="S::santibohorquez007@knights.ucf.edu::18f9eb2a-72f9-43c1-b87c-4490bfdc74ea" providerId="AD" clId="Web-{3DFF07A2-B142-D208-CF56-AEE165AB87CF}" dt="2023-04-23T19:30:16.660" v="360"/>
          <ac:picMkLst>
            <pc:docMk/>
            <pc:sldMk cId="1585978777" sldId="337"/>
            <ac:picMk id="7" creationId="{A239BCDF-9A7D-DA56-E3BF-8FEF74D434A2}"/>
          </ac:picMkLst>
        </pc:picChg>
      </pc:sldChg>
      <pc:sldChg chg="delSp modSp addAnim modAnim">
        <pc:chgData name="Santiago Bohorquez" userId="S::santibohorquez007@knights.ucf.edu::18f9eb2a-72f9-43c1-b87c-4490bfdc74ea" providerId="AD" clId="Web-{3DFF07A2-B142-D208-CF56-AEE165AB87CF}" dt="2023-04-23T19:25:49.077" v="343"/>
        <pc:sldMkLst>
          <pc:docMk/>
          <pc:sldMk cId="3006358033" sldId="338"/>
        </pc:sldMkLst>
        <pc:spChg chg="mod">
          <ac:chgData name="Santiago Bohorquez" userId="S::santibohorquez007@knights.ucf.edu::18f9eb2a-72f9-43c1-b87c-4490bfdc74ea" providerId="AD" clId="Web-{3DFF07A2-B142-D208-CF56-AEE165AB87CF}" dt="2023-04-23T19:25:38.436" v="339" actId="1076"/>
          <ac:spMkLst>
            <pc:docMk/>
            <pc:sldMk cId="3006358033" sldId="338"/>
            <ac:spMk id="3" creationId="{43302CCE-3B51-4BB4-A013-D0411115C554}"/>
          </ac:spMkLst>
        </pc:spChg>
        <pc:spChg chg="del">
          <ac:chgData name="Santiago Bohorquez" userId="S::santibohorquez007@knights.ucf.edu::18f9eb2a-72f9-43c1-b87c-4490bfdc74ea" providerId="AD" clId="Web-{3DFF07A2-B142-D208-CF56-AEE165AB87CF}" dt="2023-04-23T19:25:22.795" v="334"/>
          <ac:spMkLst>
            <pc:docMk/>
            <pc:sldMk cId="3006358033" sldId="338"/>
            <ac:spMk id="5" creationId="{F89F94D0-50C9-225B-99E2-9D184AC8916C}"/>
          </ac:spMkLst>
        </pc:spChg>
        <pc:picChg chg="mod modCrop">
          <ac:chgData name="Santiago Bohorquez" userId="S::santibohorquez007@knights.ucf.edu::18f9eb2a-72f9-43c1-b87c-4490bfdc74ea" providerId="AD" clId="Web-{3DFF07A2-B142-D208-CF56-AEE165AB87CF}" dt="2023-04-23T19:25:40.374" v="340" actId="1076"/>
          <ac:picMkLst>
            <pc:docMk/>
            <pc:sldMk cId="3006358033" sldId="338"/>
            <ac:picMk id="7" creationId="{9CA4AA89-5F59-6939-FC13-752E04FF68FD}"/>
          </ac:picMkLst>
        </pc:picChg>
      </pc:sldChg>
      <pc:sldChg chg="addSp delSp modSp mod modClrScheme addAnim modAnim chgLayout">
        <pc:chgData name="Santiago Bohorquez" userId="S::santibohorquez007@knights.ucf.edu::18f9eb2a-72f9-43c1-b87c-4490bfdc74ea" providerId="AD" clId="Web-{3DFF07A2-B142-D208-CF56-AEE165AB87CF}" dt="2023-04-23T19:29:46.504" v="356"/>
        <pc:sldMkLst>
          <pc:docMk/>
          <pc:sldMk cId="2044160674" sldId="339"/>
        </pc:sldMkLst>
        <pc:spChg chg="mod ord">
          <ac:chgData name="Santiago Bohorquez" userId="S::santibohorquez007@knights.ucf.edu::18f9eb2a-72f9-43c1-b87c-4490bfdc74ea" providerId="AD" clId="Web-{3DFF07A2-B142-D208-CF56-AEE165AB87CF}" dt="2023-04-23T19:09:01.723" v="217"/>
          <ac:spMkLst>
            <pc:docMk/>
            <pc:sldMk cId="2044160674" sldId="339"/>
            <ac:spMk id="2" creationId="{38DF468C-DB76-F41A-3171-947C7A6EEDC5}"/>
          </ac:spMkLst>
        </pc:spChg>
        <pc:spChg chg="add del mod ord">
          <ac:chgData name="Santiago Bohorquez" userId="S::santibohorquez007@knights.ucf.edu::18f9eb2a-72f9-43c1-b87c-4490bfdc74ea" providerId="AD" clId="Web-{3DFF07A2-B142-D208-CF56-AEE165AB87CF}" dt="2023-04-23T19:09:15.489" v="223"/>
          <ac:spMkLst>
            <pc:docMk/>
            <pc:sldMk cId="2044160674" sldId="339"/>
            <ac:spMk id="3" creationId="{625CFF78-1A8E-DDC1-BCD7-686ED320035A}"/>
          </ac:spMkLst>
        </pc:spChg>
        <pc:spChg chg="mod ord">
          <ac:chgData name="Santiago Bohorquez" userId="S::santibohorquez007@knights.ucf.edu::18f9eb2a-72f9-43c1-b87c-4490bfdc74ea" providerId="AD" clId="Web-{3DFF07A2-B142-D208-CF56-AEE165AB87CF}" dt="2023-04-23T19:09:01.723" v="217"/>
          <ac:spMkLst>
            <pc:docMk/>
            <pc:sldMk cId="2044160674" sldId="339"/>
            <ac:spMk id="4" creationId="{CA334C6B-F208-5B00-F628-D9B0363A095C}"/>
          </ac:spMkLst>
        </pc:spChg>
        <pc:spChg chg="del mod ord">
          <ac:chgData name="Santiago Bohorquez" userId="S::santibohorquez007@knights.ucf.edu::18f9eb2a-72f9-43c1-b87c-4490bfdc74ea" providerId="AD" clId="Web-{3DFF07A2-B142-D208-CF56-AEE165AB87CF}" dt="2023-04-23T19:29:46.504" v="356"/>
          <ac:spMkLst>
            <pc:docMk/>
            <pc:sldMk cId="2044160674" sldId="339"/>
            <ac:spMk id="5" creationId="{06E5E428-F2B2-6568-66B8-8C898CE6AC18}"/>
          </ac:spMkLst>
        </pc:spChg>
        <pc:spChg chg="mod ord">
          <ac:chgData name="Santiago Bohorquez" userId="S::santibohorquez007@knights.ucf.edu::18f9eb2a-72f9-43c1-b87c-4490bfdc74ea" providerId="AD" clId="Web-{3DFF07A2-B142-D208-CF56-AEE165AB87CF}" dt="2023-04-23T19:09:01.723" v="217"/>
          <ac:spMkLst>
            <pc:docMk/>
            <pc:sldMk cId="2044160674" sldId="339"/>
            <ac:spMk id="6" creationId="{2CDFB8B5-4640-840E-8B62-F28E61134B66}"/>
          </ac:spMkLst>
        </pc:spChg>
        <pc:spChg chg="add del mod ord">
          <ac:chgData name="Santiago Bohorquez" userId="S::santibohorquez007@knights.ucf.edu::18f9eb2a-72f9-43c1-b87c-4490bfdc74ea" providerId="AD" clId="Web-{3DFF07A2-B142-D208-CF56-AEE165AB87CF}" dt="2023-04-23T19:09:13.551" v="222"/>
          <ac:spMkLst>
            <pc:docMk/>
            <pc:sldMk cId="2044160674" sldId="339"/>
            <ac:spMk id="8" creationId="{24A1623A-8848-AFC6-8684-C054B5800C73}"/>
          </ac:spMkLst>
        </pc:spChg>
        <pc:spChg chg="add del mod ord">
          <ac:chgData name="Santiago Bohorquez" userId="S::santibohorquez007@knights.ucf.edu::18f9eb2a-72f9-43c1-b87c-4490bfdc74ea" providerId="AD" clId="Web-{3DFF07A2-B142-D208-CF56-AEE165AB87CF}" dt="2023-04-23T19:09:05.707" v="218"/>
          <ac:spMkLst>
            <pc:docMk/>
            <pc:sldMk cId="2044160674" sldId="339"/>
            <ac:spMk id="9" creationId="{1C2F86F0-5061-1E3B-E6D8-B7909D19C40D}"/>
          </ac:spMkLst>
        </pc:spChg>
        <pc:spChg chg="add del mod ord">
          <ac:chgData name="Santiago Bohorquez" userId="S::santibohorquez007@knights.ucf.edu::18f9eb2a-72f9-43c1-b87c-4490bfdc74ea" providerId="AD" clId="Web-{3DFF07A2-B142-D208-CF56-AEE165AB87CF}" dt="2023-04-23T19:09:07.582" v="219"/>
          <ac:spMkLst>
            <pc:docMk/>
            <pc:sldMk cId="2044160674" sldId="339"/>
            <ac:spMk id="10" creationId="{72108926-7A3A-D795-6405-BE7194C26C7B}"/>
          </ac:spMkLst>
        </pc:spChg>
        <pc:spChg chg="add del mod ord">
          <ac:chgData name="Santiago Bohorquez" userId="S::santibohorquez007@knights.ucf.edu::18f9eb2a-72f9-43c1-b87c-4490bfdc74ea" providerId="AD" clId="Web-{3DFF07A2-B142-D208-CF56-AEE165AB87CF}" dt="2023-04-23T19:09:12.254" v="221"/>
          <ac:spMkLst>
            <pc:docMk/>
            <pc:sldMk cId="2044160674" sldId="339"/>
            <ac:spMk id="11" creationId="{DF414DEA-AB24-0499-960B-DF2A88D5FBF8}"/>
          </ac:spMkLst>
        </pc:spChg>
        <pc:spChg chg="add del mod ord">
          <ac:chgData name="Santiago Bohorquez" userId="S::santibohorquez007@knights.ucf.edu::18f9eb2a-72f9-43c1-b87c-4490bfdc74ea" providerId="AD" clId="Web-{3DFF07A2-B142-D208-CF56-AEE165AB87CF}" dt="2023-04-23T19:09:17.864" v="225"/>
          <ac:spMkLst>
            <pc:docMk/>
            <pc:sldMk cId="2044160674" sldId="339"/>
            <ac:spMk id="12" creationId="{6107B765-9DE7-3CC6-DD73-A796E00DF53E}"/>
          </ac:spMkLst>
        </pc:spChg>
        <pc:picChg chg="mod ord modCrop">
          <ac:chgData name="Santiago Bohorquez" userId="S::santibohorquez007@knights.ucf.edu::18f9eb2a-72f9-43c1-b87c-4490bfdc74ea" providerId="AD" clId="Web-{3DFF07A2-B142-D208-CF56-AEE165AB87CF}" dt="2023-04-23T19:09:56.927" v="233" actId="1076"/>
          <ac:picMkLst>
            <pc:docMk/>
            <pc:sldMk cId="2044160674" sldId="339"/>
            <ac:picMk id="7" creationId="{88DC3BE8-8702-C69F-44D5-8AF33D959F94}"/>
          </ac:picMkLst>
        </pc:picChg>
      </pc:sldChg>
      <pc:sldChg chg="delSp">
        <pc:chgData name="Santiago Bohorquez" userId="S::santibohorquez007@knights.ucf.edu::18f9eb2a-72f9-43c1-b87c-4490bfdc74ea" providerId="AD" clId="Web-{3DFF07A2-B142-D208-CF56-AEE165AB87CF}" dt="2023-04-23T19:29:56.457" v="357"/>
        <pc:sldMkLst>
          <pc:docMk/>
          <pc:sldMk cId="3264367273" sldId="340"/>
        </pc:sldMkLst>
        <pc:spChg chg="del">
          <ac:chgData name="Santiago Bohorquez" userId="S::santibohorquez007@knights.ucf.edu::18f9eb2a-72f9-43c1-b87c-4490bfdc74ea" providerId="AD" clId="Web-{3DFF07A2-B142-D208-CF56-AEE165AB87CF}" dt="2023-04-23T19:29:56.457" v="357"/>
          <ac:spMkLst>
            <pc:docMk/>
            <pc:sldMk cId="3264367273" sldId="340"/>
            <ac:spMk id="5" creationId="{0A5BA20D-C237-C753-6297-BF7693A1CD7C}"/>
          </ac:spMkLst>
        </pc:spChg>
      </pc:sldChg>
      <pc:sldChg chg="delSp">
        <pc:chgData name="Santiago Bohorquez" userId="S::santibohorquez007@knights.ucf.edu::18f9eb2a-72f9-43c1-b87c-4490bfdc74ea" providerId="AD" clId="Web-{3DFF07A2-B142-D208-CF56-AEE165AB87CF}" dt="2023-04-23T19:30:25.457" v="361"/>
        <pc:sldMkLst>
          <pc:docMk/>
          <pc:sldMk cId="827156633" sldId="341"/>
        </pc:sldMkLst>
        <pc:spChg chg="del">
          <ac:chgData name="Santiago Bohorquez" userId="S::santibohorquez007@knights.ucf.edu::18f9eb2a-72f9-43c1-b87c-4490bfdc74ea" providerId="AD" clId="Web-{3DFF07A2-B142-D208-CF56-AEE165AB87CF}" dt="2023-04-23T19:30:25.457" v="361"/>
          <ac:spMkLst>
            <pc:docMk/>
            <pc:sldMk cId="827156633" sldId="341"/>
            <ac:spMk id="5" creationId="{252273CF-8EA9-E73E-861E-33D753007A61}"/>
          </ac:spMkLst>
        </pc:spChg>
      </pc:sldChg>
    </pc:docChg>
  </pc:docChgLst>
  <pc:docChgLst>
    <pc:chgData name="Santiago Bohorquez" userId="S::santibohorquez007@knights.ucf.edu::18f9eb2a-72f9-43c1-b87c-4490bfdc74ea" providerId="AD" clId="Web-{FFAD3BC0-5A9C-0F50-70E3-DD8064D9E822}"/>
    <pc:docChg chg="modSld">
      <pc:chgData name="Santiago Bohorquez" userId="S::santibohorquez007@knights.ucf.edu::18f9eb2a-72f9-43c1-b87c-4490bfdc74ea" providerId="AD" clId="Web-{FFAD3BC0-5A9C-0F50-70E3-DD8064D9E822}" dt="2023-04-17T18:19:56.241" v="67" actId="20577"/>
      <pc:docMkLst>
        <pc:docMk/>
      </pc:docMkLst>
      <pc:sldChg chg="addAnim modAnim">
        <pc:chgData name="Santiago Bohorquez" userId="S::santibohorquez007@knights.ucf.edu::18f9eb2a-72f9-43c1-b87c-4490bfdc74ea" providerId="AD" clId="Web-{FFAD3BC0-5A9C-0F50-70E3-DD8064D9E822}" dt="2023-04-17T18:12:53.803" v="5"/>
        <pc:sldMkLst>
          <pc:docMk/>
          <pc:sldMk cId="977962906" sldId="322"/>
        </pc:sldMkLst>
      </pc:sldChg>
      <pc:sldChg chg="addAnim modAnim">
        <pc:chgData name="Santiago Bohorquez" userId="S::santibohorquez007@knights.ucf.edu::18f9eb2a-72f9-43c1-b87c-4490bfdc74ea" providerId="AD" clId="Web-{FFAD3BC0-5A9C-0F50-70E3-DD8064D9E822}" dt="2023-04-17T18:13:12.648" v="11"/>
        <pc:sldMkLst>
          <pc:docMk/>
          <pc:sldMk cId="2914884850" sldId="323"/>
        </pc:sldMkLst>
      </pc:sldChg>
      <pc:sldChg chg="addAnim modAnim">
        <pc:chgData name="Santiago Bohorquez" userId="S::santibohorquez007@knights.ucf.edu::18f9eb2a-72f9-43c1-b87c-4490bfdc74ea" providerId="AD" clId="Web-{FFAD3BC0-5A9C-0F50-70E3-DD8064D9E822}" dt="2023-04-17T18:13:27.086" v="14"/>
        <pc:sldMkLst>
          <pc:docMk/>
          <pc:sldMk cId="3869624760" sldId="324"/>
        </pc:sldMkLst>
      </pc:sldChg>
      <pc:sldChg chg="modSp">
        <pc:chgData name="Santiago Bohorquez" userId="S::santibohorquez007@knights.ucf.edu::18f9eb2a-72f9-43c1-b87c-4490bfdc74ea" providerId="AD" clId="Web-{FFAD3BC0-5A9C-0F50-70E3-DD8064D9E822}" dt="2023-04-17T18:18:18.238" v="48" actId="20577"/>
        <pc:sldMkLst>
          <pc:docMk/>
          <pc:sldMk cId="1933019853" sldId="325"/>
        </pc:sldMkLst>
        <pc:graphicFrameChg chg="mod modGraphic">
          <ac:chgData name="Santiago Bohorquez" userId="S::santibohorquez007@knights.ucf.edu::18f9eb2a-72f9-43c1-b87c-4490bfdc74ea" providerId="AD" clId="Web-{FFAD3BC0-5A9C-0F50-70E3-DD8064D9E822}" dt="2023-04-17T18:18:18.238" v="48" actId="20577"/>
          <ac:graphicFrameMkLst>
            <pc:docMk/>
            <pc:sldMk cId="1933019853" sldId="325"/>
            <ac:graphicFrameMk id="22" creationId="{15332344-B039-DE60-C5E1-48FEC5520407}"/>
          </ac:graphicFrameMkLst>
        </pc:graphicFrameChg>
      </pc:sldChg>
      <pc:sldChg chg="modSp">
        <pc:chgData name="Santiago Bohorquez" userId="S::santibohorquez007@knights.ucf.edu::18f9eb2a-72f9-43c1-b87c-4490bfdc74ea" providerId="AD" clId="Web-{FFAD3BC0-5A9C-0F50-70E3-DD8064D9E822}" dt="2023-04-17T18:17:59.987" v="46" actId="20577"/>
        <pc:sldMkLst>
          <pc:docMk/>
          <pc:sldMk cId="3551444017" sldId="326"/>
        </pc:sldMkLst>
        <pc:graphicFrameChg chg="mod modGraphic">
          <ac:chgData name="Santiago Bohorquez" userId="S::santibohorquez007@knights.ucf.edu::18f9eb2a-72f9-43c1-b87c-4490bfdc74ea" providerId="AD" clId="Web-{FFAD3BC0-5A9C-0F50-70E3-DD8064D9E822}" dt="2023-04-17T18:17:59.987" v="46" actId="20577"/>
          <ac:graphicFrameMkLst>
            <pc:docMk/>
            <pc:sldMk cId="3551444017" sldId="326"/>
            <ac:graphicFrameMk id="8" creationId="{682A07C4-D86B-3A64-955A-2B34648F3C99}"/>
          </ac:graphicFrameMkLst>
        </pc:graphicFrameChg>
      </pc:sldChg>
      <pc:sldChg chg="modSp addAnim modAnim">
        <pc:chgData name="Santiago Bohorquez" userId="S::santibohorquez007@knights.ucf.edu::18f9eb2a-72f9-43c1-b87c-4490bfdc74ea" providerId="AD" clId="Web-{FFAD3BC0-5A9C-0F50-70E3-DD8064D9E822}" dt="2023-04-17T18:17:15.720" v="41"/>
        <pc:sldMkLst>
          <pc:docMk/>
          <pc:sldMk cId="1373082464" sldId="327"/>
        </pc:sldMkLst>
        <pc:picChg chg="mod">
          <ac:chgData name="Santiago Bohorquez" userId="S::santibohorquez007@knights.ucf.edu::18f9eb2a-72f9-43c1-b87c-4490bfdc74ea" providerId="AD" clId="Web-{FFAD3BC0-5A9C-0F50-70E3-DD8064D9E822}" dt="2023-04-17T18:16:09.233" v="27" actId="1076"/>
          <ac:picMkLst>
            <pc:docMk/>
            <pc:sldMk cId="1373082464" sldId="327"/>
            <ac:picMk id="7" creationId="{2860C70A-2424-CA50-472F-021450DFE765}"/>
          </ac:picMkLst>
        </pc:picChg>
        <pc:picChg chg="mod">
          <ac:chgData name="Santiago Bohorquez" userId="S::santibohorquez007@knights.ucf.edu::18f9eb2a-72f9-43c1-b87c-4490bfdc74ea" providerId="AD" clId="Web-{FFAD3BC0-5A9C-0F50-70E3-DD8064D9E822}" dt="2023-04-17T18:16:21.592" v="30" actId="14100"/>
          <ac:picMkLst>
            <pc:docMk/>
            <pc:sldMk cId="1373082464" sldId="327"/>
            <ac:picMk id="8" creationId="{C3498BC6-27BB-20B1-8B3A-33DC8CD2571D}"/>
          </ac:picMkLst>
        </pc:picChg>
        <pc:picChg chg="mod">
          <ac:chgData name="Santiago Bohorquez" userId="S::santibohorquez007@knights.ucf.edu::18f9eb2a-72f9-43c1-b87c-4490bfdc74ea" providerId="AD" clId="Web-{FFAD3BC0-5A9C-0F50-70E3-DD8064D9E822}" dt="2023-04-17T18:16:25.436" v="32" actId="1076"/>
          <ac:picMkLst>
            <pc:docMk/>
            <pc:sldMk cId="1373082464" sldId="327"/>
            <ac:picMk id="9" creationId="{715060ED-502F-3094-9451-E2E133EB2280}"/>
          </ac:picMkLst>
        </pc:picChg>
      </pc:sldChg>
      <pc:sldChg chg="modSp">
        <pc:chgData name="Santiago Bohorquez" userId="S::santibohorquez007@knights.ucf.edu::18f9eb2a-72f9-43c1-b87c-4490bfdc74ea" providerId="AD" clId="Web-{FFAD3BC0-5A9C-0F50-70E3-DD8064D9E822}" dt="2023-04-17T18:19:19.943" v="60" actId="20577"/>
        <pc:sldMkLst>
          <pc:docMk/>
          <pc:sldMk cId="999277234" sldId="328"/>
        </pc:sldMkLst>
        <pc:spChg chg="mod">
          <ac:chgData name="Santiago Bohorquez" userId="S::santibohorquez007@knights.ucf.edu::18f9eb2a-72f9-43c1-b87c-4490bfdc74ea" providerId="AD" clId="Web-{FFAD3BC0-5A9C-0F50-70E3-DD8064D9E822}" dt="2023-04-17T18:19:19.943" v="60" actId="20577"/>
          <ac:spMkLst>
            <pc:docMk/>
            <pc:sldMk cId="999277234" sldId="328"/>
            <ac:spMk id="3" creationId="{6E5EDBF2-00A8-6E10-58CA-A4BE809AA6F9}"/>
          </ac:spMkLst>
        </pc:spChg>
      </pc:sldChg>
      <pc:sldChg chg="modSp">
        <pc:chgData name="Santiago Bohorquez" userId="S::santibohorquez007@knights.ucf.edu::18f9eb2a-72f9-43c1-b87c-4490bfdc74ea" providerId="AD" clId="Web-{FFAD3BC0-5A9C-0F50-70E3-DD8064D9E822}" dt="2023-04-17T18:19:46.272" v="66" actId="20577"/>
        <pc:sldMkLst>
          <pc:docMk/>
          <pc:sldMk cId="745430335" sldId="330"/>
        </pc:sldMkLst>
        <pc:spChg chg="mod">
          <ac:chgData name="Santiago Bohorquez" userId="S::santibohorquez007@knights.ucf.edu::18f9eb2a-72f9-43c1-b87c-4490bfdc74ea" providerId="AD" clId="Web-{FFAD3BC0-5A9C-0F50-70E3-DD8064D9E822}" dt="2023-04-17T18:19:46.272" v="66" actId="20577"/>
          <ac:spMkLst>
            <pc:docMk/>
            <pc:sldMk cId="745430335" sldId="330"/>
            <ac:spMk id="3" creationId="{42E42675-2768-0ACD-A9F1-07872F50FDB3}"/>
          </ac:spMkLst>
        </pc:spChg>
      </pc:sldChg>
      <pc:sldChg chg="modSp">
        <pc:chgData name="Santiago Bohorquez" userId="S::santibohorquez007@knights.ucf.edu::18f9eb2a-72f9-43c1-b87c-4490bfdc74ea" providerId="AD" clId="Web-{FFAD3BC0-5A9C-0F50-70E3-DD8064D9E822}" dt="2023-04-17T18:19:56.241" v="67" actId="20577"/>
        <pc:sldMkLst>
          <pc:docMk/>
          <pc:sldMk cId="443657501" sldId="331"/>
        </pc:sldMkLst>
        <pc:spChg chg="mod">
          <ac:chgData name="Santiago Bohorquez" userId="S::santibohorquez007@knights.ucf.edu::18f9eb2a-72f9-43c1-b87c-4490bfdc74ea" providerId="AD" clId="Web-{FFAD3BC0-5A9C-0F50-70E3-DD8064D9E822}" dt="2023-04-17T18:19:56.241" v="67" actId="20577"/>
          <ac:spMkLst>
            <pc:docMk/>
            <pc:sldMk cId="443657501" sldId="331"/>
            <ac:spMk id="3" creationId="{9C5ACF1D-0D04-BA31-587E-00133FC95770}"/>
          </ac:spMkLst>
        </pc:spChg>
      </pc:sldChg>
    </pc:docChg>
  </pc:docChgLst>
  <pc:docChgLst>
    <pc:chgData name="Charles Cipriano" userId="S::charlesbcipriano@knights.ucf.edu::7dfda3cc-715d-4bf6-8585-265f65ce1ec2" providerId="AD" clId="Web-{76ACB51A-7118-9745-1EA9-343F37F9D6ED}"/>
    <pc:docChg chg="addSld delSld modSld">
      <pc:chgData name="Charles Cipriano" userId="S::charlesbcipriano@knights.ucf.edu::7dfda3cc-715d-4bf6-8585-265f65ce1ec2" providerId="AD" clId="Web-{76ACB51A-7118-9745-1EA9-343F37F9D6ED}" dt="2023-04-24T01:16:43.989" v="193"/>
      <pc:docMkLst>
        <pc:docMk/>
      </pc:docMkLst>
      <pc:sldChg chg="modSp">
        <pc:chgData name="Charles Cipriano" userId="S::charlesbcipriano@knights.ucf.edu::7dfda3cc-715d-4bf6-8585-265f65ce1ec2" providerId="AD" clId="Web-{76ACB51A-7118-9745-1EA9-343F37F9D6ED}" dt="2023-04-23T19:29:36.767" v="183"/>
        <pc:sldMkLst>
          <pc:docMk/>
          <pc:sldMk cId="731641844" sldId="308"/>
        </pc:sldMkLst>
        <pc:spChg chg="mod">
          <ac:chgData name="Charles Cipriano" userId="S::charlesbcipriano@knights.ucf.edu::7dfda3cc-715d-4bf6-8585-265f65ce1ec2" providerId="AD" clId="Web-{76ACB51A-7118-9745-1EA9-343F37F9D6ED}" dt="2023-04-23T19:29:36.767" v="183"/>
          <ac:spMkLst>
            <pc:docMk/>
            <pc:sldMk cId="731641844" sldId="308"/>
            <ac:spMk id="2" creationId="{67708C79-A4AC-4B5D-92DF-600737E4D11A}"/>
          </ac:spMkLst>
        </pc:spChg>
      </pc:sldChg>
      <pc:sldChg chg="modSp">
        <pc:chgData name="Charles Cipriano" userId="S::charlesbcipriano@knights.ucf.edu::7dfda3cc-715d-4bf6-8585-265f65ce1ec2" providerId="AD" clId="Web-{76ACB51A-7118-9745-1EA9-343F37F9D6ED}" dt="2023-04-23T14:38:37.217" v="76" actId="20577"/>
        <pc:sldMkLst>
          <pc:docMk/>
          <pc:sldMk cId="620991316" sldId="314"/>
        </pc:sldMkLst>
        <pc:spChg chg="mod">
          <ac:chgData name="Charles Cipriano" userId="S::charlesbcipriano@knights.ucf.edu::7dfda3cc-715d-4bf6-8585-265f65ce1ec2" providerId="AD" clId="Web-{76ACB51A-7118-9745-1EA9-343F37F9D6ED}" dt="2023-04-23T14:38:37.217" v="76" actId="20577"/>
          <ac:spMkLst>
            <pc:docMk/>
            <pc:sldMk cId="620991316" sldId="314"/>
            <ac:spMk id="3" creationId="{35E3EA69-4E0E-41BD-8095-A124225A2647}"/>
          </ac:spMkLst>
        </pc:spChg>
      </pc:sldChg>
      <pc:sldChg chg="modSp">
        <pc:chgData name="Charles Cipriano" userId="S::charlesbcipriano@knights.ucf.edu::7dfda3cc-715d-4bf6-8585-265f65ce1ec2" providerId="AD" clId="Web-{76ACB51A-7118-9745-1EA9-343F37F9D6ED}" dt="2023-04-23T19:29:36.767" v="183"/>
        <pc:sldMkLst>
          <pc:docMk/>
          <pc:sldMk cId="1933019853" sldId="325"/>
        </pc:sldMkLst>
        <pc:graphicFrameChg chg="modGraphic">
          <ac:chgData name="Charles Cipriano" userId="S::charlesbcipriano@knights.ucf.edu::7dfda3cc-715d-4bf6-8585-265f65ce1ec2" providerId="AD" clId="Web-{76ACB51A-7118-9745-1EA9-343F37F9D6ED}" dt="2023-04-23T19:29:36.767" v="183"/>
          <ac:graphicFrameMkLst>
            <pc:docMk/>
            <pc:sldMk cId="1933019853" sldId="325"/>
            <ac:graphicFrameMk id="22" creationId="{15332344-B039-DE60-C5E1-48FEC5520407}"/>
          </ac:graphicFrameMkLst>
        </pc:graphicFrameChg>
      </pc:sldChg>
      <pc:sldChg chg="modSp">
        <pc:chgData name="Charles Cipriano" userId="S::charlesbcipriano@knights.ucf.edu::7dfda3cc-715d-4bf6-8585-265f65ce1ec2" providerId="AD" clId="Web-{76ACB51A-7118-9745-1EA9-343F37F9D6ED}" dt="2023-04-23T19:29:36.767" v="183"/>
        <pc:sldMkLst>
          <pc:docMk/>
          <pc:sldMk cId="3551444017" sldId="326"/>
        </pc:sldMkLst>
        <pc:graphicFrameChg chg="modGraphic">
          <ac:chgData name="Charles Cipriano" userId="S::charlesbcipriano@knights.ucf.edu::7dfda3cc-715d-4bf6-8585-265f65ce1ec2" providerId="AD" clId="Web-{76ACB51A-7118-9745-1EA9-343F37F9D6ED}" dt="2023-04-23T19:29:36.767" v="183"/>
          <ac:graphicFrameMkLst>
            <pc:docMk/>
            <pc:sldMk cId="3551444017" sldId="326"/>
            <ac:graphicFrameMk id="8" creationId="{682A07C4-D86B-3A64-955A-2B34648F3C99}"/>
          </ac:graphicFrameMkLst>
        </pc:graphicFrameChg>
      </pc:sldChg>
      <pc:sldChg chg="addSp delSp modSp">
        <pc:chgData name="Charles Cipriano" userId="S::charlesbcipriano@knights.ucf.edu::7dfda3cc-715d-4bf6-8585-265f65ce1ec2" providerId="AD" clId="Web-{76ACB51A-7118-9745-1EA9-343F37F9D6ED}" dt="2023-04-19T17:25:49.252" v="3" actId="14100"/>
        <pc:sldMkLst>
          <pc:docMk/>
          <pc:sldMk cId="59457815" sldId="334"/>
        </pc:sldMkLst>
        <pc:spChg chg="del">
          <ac:chgData name="Charles Cipriano" userId="S::charlesbcipriano@knights.ucf.edu::7dfda3cc-715d-4bf6-8585-265f65ce1ec2" providerId="AD" clId="Web-{76ACB51A-7118-9745-1EA9-343F37F9D6ED}" dt="2023-04-19T17:25:16.939" v="0"/>
          <ac:spMkLst>
            <pc:docMk/>
            <pc:sldMk cId="59457815" sldId="334"/>
            <ac:spMk id="3" creationId="{0B7FECEF-AEB8-3733-F9B0-C93E64092B55}"/>
          </ac:spMkLst>
        </pc:spChg>
        <pc:picChg chg="add mod ord modCrop">
          <ac:chgData name="Charles Cipriano" userId="S::charlesbcipriano@knights.ucf.edu::7dfda3cc-715d-4bf6-8585-265f65ce1ec2" providerId="AD" clId="Web-{76ACB51A-7118-9745-1EA9-343F37F9D6ED}" dt="2023-04-19T17:25:49.252" v="3" actId="14100"/>
          <ac:picMkLst>
            <pc:docMk/>
            <pc:sldMk cId="59457815" sldId="334"/>
            <ac:picMk id="7" creationId="{E5865FC6-EB65-54BD-5D4D-C5875615A12B}"/>
          </ac:picMkLst>
        </pc:picChg>
      </pc:sldChg>
      <pc:sldChg chg="modSp del">
        <pc:chgData name="Charles Cipriano" userId="S::charlesbcipriano@knights.ucf.edu::7dfda3cc-715d-4bf6-8585-265f65ce1ec2" providerId="AD" clId="Web-{76ACB51A-7118-9745-1EA9-343F37F9D6ED}" dt="2023-04-23T14:16:36.445" v="68"/>
        <pc:sldMkLst>
          <pc:docMk/>
          <pc:sldMk cId="2600176359" sldId="335"/>
        </pc:sldMkLst>
        <pc:spChg chg="mod">
          <ac:chgData name="Charles Cipriano" userId="S::charlesbcipriano@knights.ucf.edu::7dfda3cc-715d-4bf6-8585-265f65ce1ec2" providerId="AD" clId="Web-{76ACB51A-7118-9745-1EA9-343F37F9D6ED}" dt="2023-04-19T17:31:18.540" v="24" actId="20577"/>
          <ac:spMkLst>
            <pc:docMk/>
            <pc:sldMk cId="2600176359" sldId="335"/>
            <ac:spMk id="3" creationId="{237A9078-DCB9-E02F-E060-865EB63322E7}"/>
          </ac:spMkLst>
        </pc:spChg>
      </pc:sldChg>
      <pc:sldChg chg="modSp">
        <pc:chgData name="Charles Cipriano" userId="S::charlesbcipriano@knights.ucf.edu::7dfda3cc-715d-4bf6-8585-265f65ce1ec2" providerId="AD" clId="Web-{76ACB51A-7118-9745-1EA9-343F37F9D6ED}" dt="2023-04-23T20:19:13.304" v="191" actId="20577"/>
        <pc:sldMkLst>
          <pc:docMk/>
          <pc:sldMk cId="1449300381" sldId="336"/>
        </pc:sldMkLst>
        <pc:spChg chg="mod">
          <ac:chgData name="Charles Cipriano" userId="S::charlesbcipriano@knights.ucf.edu::7dfda3cc-715d-4bf6-8585-265f65ce1ec2" providerId="AD" clId="Web-{76ACB51A-7118-9745-1EA9-343F37F9D6ED}" dt="2023-04-23T18:51:35.765" v="77" actId="20577"/>
          <ac:spMkLst>
            <pc:docMk/>
            <pc:sldMk cId="1449300381" sldId="336"/>
            <ac:spMk id="5" creationId="{A1A82BD9-1780-7B0C-71BB-174CFF1425D5}"/>
          </ac:spMkLst>
        </pc:spChg>
        <pc:spChg chg="mod">
          <ac:chgData name="Charles Cipriano" userId="S::charlesbcipriano@knights.ucf.edu::7dfda3cc-715d-4bf6-8585-265f65ce1ec2" providerId="AD" clId="Web-{76ACB51A-7118-9745-1EA9-343F37F9D6ED}" dt="2023-04-23T20:19:13.304" v="191" actId="20577"/>
          <ac:spMkLst>
            <pc:docMk/>
            <pc:sldMk cId="1449300381" sldId="336"/>
            <ac:spMk id="11" creationId="{979173A1-02FB-99A6-8773-5C9BED868A56}"/>
          </ac:spMkLst>
        </pc:spChg>
      </pc:sldChg>
      <pc:sldChg chg="addSp delSp modSp new">
        <pc:chgData name="Charles Cipriano" userId="S::charlesbcipriano@knights.ucf.edu::7dfda3cc-715d-4bf6-8585-265f65ce1ec2" providerId="AD" clId="Web-{76ACB51A-7118-9745-1EA9-343F37F9D6ED}" dt="2023-04-19T17:26:54.909" v="17" actId="1076"/>
        <pc:sldMkLst>
          <pc:docMk/>
          <pc:sldMk cId="1585978777" sldId="337"/>
        </pc:sldMkLst>
        <pc:spChg chg="mod">
          <ac:chgData name="Charles Cipriano" userId="S::charlesbcipriano@knights.ucf.edu::7dfda3cc-715d-4bf6-8585-265f65ce1ec2" providerId="AD" clId="Web-{76ACB51A-7118-9745-1EA9-343F37F9D6ED}" dt="2023-04-19T17:26:23.737" v="11" actId="20577"/>
          <ac:spMkLst>
            <pc:docMk/>
            <pc:sldMk cId="1585978777" sldId="337"/>
            <ac:spMk id="2" creationId="{6EE9EA67-0BDE-E12A-FC0D-87561DE69F7C}"/>
          </ac:spMkLst>
        </pc:spChg>
        <pc:spChg chg="del">
          <ac:chgData name="Charles Cipriano" userId="S::charlesbcipriano@knights.ucf.edu::7dfda3cc-715d-4bf6-8585-265f65ce1ec2" providerId="AD" clId="Web-{76ACB51A-7118-9745-1EA9-343F37F9D6ED}" dt="2023-04-19T17:26:25.424" v="12"/>
          <ac:spMkLst>
            <pc:docMk/>
            <pc:sldMk cId="1585978777" sldId="337"/>
            <ac:spMk id="3" creationId="{61C6B04C-5EF1-F9C9-F6AB-104F95B4F5AD}"/>
          </ac:spMkLst>
        </pc:spChg>
        <pc:picChg chg="add mod ord modCrop">
          <ac:chgData name="Charles Cipriano" userId="S::charlesbcipriano@knights.ucf.edu::7dfda3cc-715d-4bf6-8585-265f65ce1ec2" providerId="AD" clId="Web-{76ACB51A-7118-9745-1EA9-343F37F9D6ED}" dt="2023-04-19T17:26:54.909" v="17" actId="1076"/>
          <ac:picMkLst>
            <pc:docMk/>
            <pc:sldMk cId="1585978777" sldId="337"/>
            <ac:picMk id="7" creationId="{A239BCDF-9A7D-DA56-E3BF-8FEF74D434A2}"/>
          </ac:picMkLst>
        </pc:picChg>
      </pc:sldChg>
      <pc:sldChg chg="addSp delSp modSp new">
        <pc:chgData name="Charles Cipriano" userId="S::charlesbcipriano@knights.ucf.edu::7dfda3cc-715d-4bf6-8585-265f65ce1ec2" providerId="AD" clId="Web-{76ACB51A-7118-9745-1EA9-343F37F9D6ED}" dt="2023-04-23T18:57:32.153" v="84" actId="20577"/>
        <pc:sldMkLst>
          <pc:docMk/>
          <pc:sldMk cId="3006358033" sldId="338"/>
        </pc:sldMkLst>
        <pc:spChg chg="mod">
          <ac:chgData name="Charles Cipriano" userId="S::charlesbcipriano@knights.ucf.edu::7dfda3cc-715d-4bf6-8585-265f65ce1ec2" providerId="AD" clId="Web-{76ACB51A-7118-9745-1EA9-343F37F9D6ED}" dt="2023-04-19T17:31:46.947" v="32" actId="20577"/>
          <ac:spMkLst>
            <pc:docMk/>
            <pc:sldMk cId="3006358033" sldId="338"/>
            <ac:spMk id="2" creationId="{1300EE7A-F86F-74F1-403F-D00FB6EDD5A9}"/>
          </ac:spMkLst>
        </pc:spChg>
        <pc:spChg chg="add mod">
          <ac:chgData name="Charles Cipriano" userId="S::charlesbcipriano@knights.ucf.edu::7dfda3cc-715d-4bf6-8585-265f65ce1ec2" providerId="AD" clId="Web-{76ACB51A-7118-9745-1EA9-343F37F9D6ED}" dt="2023-04-23T18:57:32.153" v="84" actId="20577"/>
          <ac:spMkLst>
            <pc:docMk/>
            <pc:sldMk cId="3006358033" sldId="338"/>
            <ac:spMk id="3" creationId="{43302CCE-3B51-4BB4-A013-D0411115C554}"/>
          </ac:spMkLst>
        </pc:spChg>
        <pc:spChg chg="del">
          <ac:chgData name="Charles Cipriano" userId="S::charlesbcipriano@knights.ucf.edu::7dfda3cc-715d-4bf6-8585-265f65ce1ec2" providerId="AD" clId="Web-{76ACB51A-7118-9745-1EA9-343F37F9D6ED}" dt="2023-04-19T17:31:59.556" v="33"/>
          <ac:spMkLst>
            <pc:docMk/>
            <pc:sldMk cId="3006358033" sldId="338"/>
            <ac:spMk id="3" creationId="{FAF2F394-3E69-1CA2-A759-2D355A54DF04}"/>
          </ac:spMkLst>
        </pc:spChg>
        <pc:picChg chg="add mod ord modCrop">
          <ac:chgData name="Charles Cipriano" userId="S::charlesbcipriano@knights.ucf.edu::7dfda3cc-715d-4bf6-8585-265f65ce1ec2" providerId="AD" clId="Web-{76ACB51A-7118-9745-1EA9-343F37F9D6ED}" dt="2023-04-19T17:32:30.791" v="38" actId="14100"/>
          <ac:picMkLst>
            <pc:docMk/>
            <pc:sldMk cId="3006358033" sldId="338"/>
            <ac:picMk id="7" creationId="{9CA4AA89-5F59-6939-FC13-752E04FF68FD}"/>
          </ac:picMkLst>
        </pc:picChg>
      </pc:sldChg>
      <pc:sldChg chg="modSp new del">
        <pc:chgData name="Charles Cipriano" userId="S::charlesbcipriano@knights.ucf.edu::7dfda3cc-715d-4bf6-8585-265f65ce1ec2" providerId="AD" clId="Web-{76ACB51A-7118-9745-1EA9-343F37F9D6ED}" dt="2023-04-19T17:35:14.998" v="48"/>
        <pc:sldMkLst>
          <pc:docMk/>
          <pc:sldMk cId="1125139627" sldId="339"/>
        </pc:sldMkLst>
        <pc:spChg chg="mod">
          <ac:chgData name="Charles Cipriano" userId="S::charlesbcipriano@knights.ucf.edu::7dfda3cc-715d-4bf6-8585-265f65ce1ec2" providerId="AD" clId="Web-{76ACB51A-7118-9745-1EA9-343F37F9D6ED}" dt="2023-04-19T17:32:54.151" v="47" actId="20577"/>
          <ac:spMkLst>
            <pc:docMk/>
            <pc:sldMk cId="1125139627" sldId="339"/>
            <ac:spMk id="2" creationId="{5E139372-FFB9-D50F-0E74-0B403126ED10}"/>
          </ac:spMkLst>
        </pc:spChg>
      </pc:sldChg>
      <pc:sldChg chg="addSp delSp modSp new del">
        <pc:chgData name="Charles Cipriano" userId="S::charlesbcipriano@knights.ucf.edu::7dfda3cc-715d-4bf6-8585-265f65ce1ec2" providerId="AD" clId="Web-{76ACB51A-7118-9745-1EA9-343F37F9D6ED}" dt="2023-04-23T20:45:24.939" v="192"/>
        <pc:sldMkLst>
          <pc:docMk/>
          <pc:sldMk cId="2044160674" sldId="339"/>
        </pc:sldMkLst>
        <pc:spChg chg="mod">
          <ac:chgData name="Charles Cipriano" userId="S::charlesbcipriano@knights.ucf.edu::7dfda3cc-715d-4bf6-8585-265f65ce1ec2" providerId="AD" clId="Web-{76ACB51A-7118-9745-1EA9-343F37F9D6ED}" dt="2023-04-19T17:36:07.265" v="56" actId="20577"/>
          <ac:spMkLst>
            <pc:docMk/>
            <pc:sldMk cId="2044160674" sldId="339"/>
            <ac:spMk id="2" creationId="{38DF468C-DB76-F41A-3171-947C7A6EEDC5}"/>
          </ac:spMkLst>
        </pc:spChg>
        <pc:spChg chg="del">
          <ac:chgData name="Charles Cipriano" userId="S::charlesbcipriano@knights.ucf.edu::7dfda3cc-715d-4bf6-8585-265f65ce1ec2" providerId="AD" clId="Web-{76ACB51A-7118-9745-1EA9-343F37F9D6ED}" dt="2023-04-19T17:37:20.751" v="57"/>
          <ac:spMkLst>
            <pc:docMk/>
            <pc:sldMk cId="2044160674" sldId="339"/>
            <ac:spMk id="3" creationId="{6046461B-E949-B78B-7AD4-76DEE8CC0F7F}"/>
          </ac:spMkLst>
        </pc:spChg>
        <pc:picChg chg="add mod ord modCrop">
          <ac:chgData name="Charles Cipriano" userId="S::charlesbcipriano@knights.ucf.edu::7dfda3cc-715d-4bf6-8585-265f65ce1ec2" providerId="AD" clId="Web-{76ACB51A-7118-9745-1EA9-343F37F9D6ED}" dt="2023-04-19T17:37:45.954" v="60" actId="14100"/>
          <ac:picMkLst>
            <pc:docMk/>
            <pc:sldMk cId="2044160674" sldId="339"/>
            <ac:picMk id="7" creationId="{88DC3BE8-8702-C69F-44D5-8AF33D959F94}"/>
          </ac:picMkLst>
        </pc:picChg>
      </pc:sldChg>
      <pc:sldChg chg="modSp new del">
        <pc:chgData name="Charles Cipriano" userId="S::charlesbcipriano@knights.ucf.edu::7dfda3cc-715d-4bf6-8585-265f65ce1ec2" providerId="AD" clId="Web-{76ACB51A-7118-9745-1EA9-343F37F9D6ED}" dt="2023-04-24T01:16:43.989" v="193"/>
        <pc:sldMkLst>
          <pc:docMk/>
          <pc:sldMk cId="3264367273" sldId="340"/>
        </pc:sldMkLst>
        <pc:spChg chg="mod">
          <ac:chgData name="Charles Cipriano" userId="S::charlesbcipriano@knights.ucf.edu::7dfda3cc-715d-4bf6-8585-265f65ce1ec2" providerId="AD" clId="Web-{76ACB51A-7118-9745-1EA9-343F37F9D6ED}" dt="2023-04-23T19:03:24.618" v="94" actId="20577"/>
          <ac:spMkLst>
            <pc:docMk/>
            <pc:sldMk cId="3264367273" sldId="340"/>
            <ac:spMk id="2" creationId="{19F02332-86BE-CAF5-477C-BF20C9B3642E}"/>
          </ac:spMkLst>
        </pc:spChg>
      </pc:sldChg>
      <pc:sldChg chg="modSp new">
        <pc:chgData name="Charles Cipriano" userId="S::charlesbcipriano@knights.ucf.edu::7dfda3cc-715d-4bf6-8585-265f65ce1ec2" providerId="AD" clId="Web-{76ACB51A-7118-9745-1EA9-343F37F9D6ED}" dt="2023-04-23T19:17:31.975" v="172" actId="20577"/>
        <pc:sldMkLst>
          <pc:docMk/>
          <pc:sldMk cId="827156633" sldId="341"/>
        </pc:sldMkLst>
        <pc:spChg chg="mod">
          <ac:chgData name="Charles Cipriano" userId="S::charlesbcipriano@knights.ucf.edu::7dfda3cc-715d-4bf6-8585-265f65ce1ec2" providerId="AD" clId="Web-{76ACB51A-7118-9745-1EA9-343F37F9D6ED}" dt="2023-04-23T19:16:48.646" v="120" actId="20577"/>
          <ac:spMkLst>
            <pc:docMk/>
            <pc:sldMk cId="827156633" sldId="341"/>
            <ac:spMk id="2" creationId="{1694A986-DDA2-AF8E-3AA5-B93EB58B0019}"/>
          </ac:spMkLst>
        </pc:spChg>
        <pc:spChg chg="mod">
          <ac:chgData name="Charles Cipriano" userId="S::charlesbcipriano@knights.ucf.edu::7dfda3cc-715d-4bf6-8585-265f65ce1ec2" providerId="AD" clId="Web-{76ACB51A-7118-9745-1EA9-343F37F9D6ED}" dt="2023-04-23T19:17:31.975" v="172" actId="20577"/>
          <ac:spMkLst>
            <pc:docMk/>
            <pc:sldMk cId="827156633" sldId="341"/>
            <ac:spMk id="3" creationId="{00208350-BB04-FA1D-1EE6-087A1B98568B}"/>
          </ac:spMkLst>
        </pc:spChg>
      </pc:sldChg>
    </pc:docChg>
  </pc:docChgLst>
  <pc:docChgLst>
    <pc:chgData name="Konner Stine" userId="S::kstine7@knights.ucf.edu::8b402a20-7abb-44c9-9cd0-44930abc9c6c" providerId="AD" clId="Web-{8A2F7EB9-F857-41BF-82BE-22F405B93C58}"/>
    <pc:docChg chg="modSld">
      <pc:chgData name="Konner Stine" userId="S::kstine7@knights.ucf.edu::8b402a20-7abb-44c9-9cd0-44930abc9c6c" providerId="AD" clId="Web-{8A2F7EB9-F857-41BF-82BE-22F405B93C58}" dt="2023-04-17T18:35:50.151" v="25" actId="20577"/>
      <pc:docMkLst>
        <pc:docMk/>
      </pc:docMkLst>
      <pc:sldChg chg="modSp">
        <pc:chgData name="Konner Stine" userId="S::kstine7@knights.ucf.edu::8b402a20-7abb-44c9-9cd0-44930abc9c6c" providerId="AD" clId="Web-{8A2F7EB9-F857-41BF-82BE-22F405B93C58}" dt="2023-04-17T18:31:15.036" v="22" actId="20577"/>
        <pc:sldMkLst>
          <pc:docMk/>
          <pc:sldMk cId="443657501" sldId="331"/>
        </pc:sldMkLst>
        <pc:spChg chg="mod">
          <ac:chgData name="Konner Stine" userId="S::kstine7@knights.ucf.edu::8b402a20-7abb-44c9-9cd0-44930abc9c6c" providerId="AD" clId="Web-{8A2F7EB9-F857-41BF-82BE-22F405B93C58}" dt="2023-04-17T18:31:15.036" v="22" actId="20577"/>
          <ac:spMkLst>
            <pc:docMk/>
            <pc:sldMk cId="443657501" sldId="331"/>
            <ac:spMk id="3" creationId="{9C5ACF1D-0D04-BA31-587E-00133FC95770}"/>
          </ac:spMkLst>
        </pc:spChg>
      </pc:sldChg>
      <pc:sldChg chg="modSp">
        <pc:chgData name="Konner Stine" userId="S::kstine7@knights.ucf.edu::8b402a20-7abb-44c9-9cd0-44930abc9c6c" providerId="AD" clId="Web-{8A2F7EB9-F857-41BF-82BE-22F405B93C58}" dt="2023-04-17T18:35:50.151" v="25" actId="20577"/>
        <pc:sldMkLst>
          <pc:docMk/>
          <pc:sldMk cId="3941941206" sldId="332"/>
        </pc:sldMkLst>
        <pc:spChg chg="mod">
          <ac:chgData name="Konner Stine" userId="S::kstine7@knights.ucf.edu::8b402a20-7abb-44c9-9cd0-44930abc9c6c" providerId="AD" clId="Web-{8A2F7EB9-F857-41BF-82BE-22F405B93C58}" dt="2023-04-17T18:35:50.151" v="25" actId="20577"/>
          <ac:spMkLst>
            <pc:docMk/>
            <pc:sldMk cId="3941941206" sldId="332"/>
            <ac:spMk id="3" creationId="{CA8C4D62-460F-056F-0BD0-642F976FDCCA}"/>
          </ac:spMkLst>
        </pc:spChg>
      </pc:sldChg>
      <pc:sldChg chg="modSp">
        <pc:chgData name="Konner Stine" userId="S::kstine7@knights.ucf.edu::8b402a20-7abb-44c9-9cd0-44930abc9c6c" providerId="AD" clId="Web-{8A2F7EB9-F857-41BF-82BE-22F405B93C58}" dt="2023-04-17T18:15:48.359" v="15" actId="20577"/>
        <pc:sldMkLst>
          <pc:docMk/>
          <pc:sldMk cId="1421815539" sldId="333"/>
        </pc:sldMkLst>
        <pc:spChg chg="mod">
          <ac:chgData name="Konner Stine" userId="S::kstine7@knights.ucf.edu::8b402a20-7abb-44c9-9cd0-44930abc9c6c" providerId="AD" clId="Web-{8A2F7EB9-F857-41BF-82BE-22F405B93C58}" dt="2023-04-17T18:14:51.202" v="13" actId="20577"/>
          <ac:spMkLst>
            <pc:docMk/>
            <pc:sldMk cId="1421815539" sldId="333"/>
            <ac:spMk id="2" creationId="{CC1FE737-7D70-6EC0-DE71-17312E34E89E}"/>
          </ac:spMkLst>
        </pc:spChg>
        <pc:spChg chg="mod">
          <ac:chgData name="Konner Stine" userId="S::kstine7@knights.ucf.edu::8b402a20-7abb-44c9-9cd0-44930abc9c6c" providerId="AD" clId="Web-{8A2F7EB9-F857-41BF-82BE-22F405B93C58}" dt="2023-04-17T18:15:48.359" v="15" actId="20577"/>
          <ac:spMkLst>
            <pc:docMk/>
            <pc:sldMk cId="1421815539" sldId="333"/>
            <ac:spMk id="3" creationId="{0C125FF5-C99A-EFF9-4B62-7C53ED8DA1E4}"/>
          </ac:spMkLst>
        </pc:spChg>
      </pc:sldChg>
    </pc:docChg>
  </pc:docChgLst>
  <pc:docChgLst>
    <pc:chgData name="John Mayfield" userId="S::jmayfield@knights.ucf.edu::49ed00b5-7564-46a7-ba03-44ab85fed25b" providerId="AD" clId="Web-{5DCA5B71-8611-3B95-9404-A8303A42177C}"/>
    <pc:docChg chg="modSld">
      <pc:chgData name="John Mayfield" userId="S::jmayfield@knights.ucf.edu::49ed00b5-7564-46a7-ba03-44ab85fed25b" providerId="AD" clId="Web-{5DCA5B71-8611-3B95-9404-A8303A42177C}" dt="2023-04-23T20:36:54.513" v="200" actId="20577"/>
      <pc:docMkLst>
        <pc:docMk/>
      </pc:docMkLst>
      <pc:sldChg chg="modSp">
        <pc:chgData name="John Mayfield" userId="S::jmayfield@knights.ucf.edu::49ed00b5-7564-46a7-ba03-44ab85fed25b" providerId="AD" clId="Web-{5DCA5B71-8611-3B95-9404-A8303A42177C}" dt="2023-04-23T20:36:54.513" v="200" actId="20577"/>
        <pc:sldMkLst>
          <pc:docMk/>
          <pc:sldMk cId="827156633" sldId="341"/>
        </pc:sldMkLst>
        <pc:spChg chg="mod">
          <ac:chgData name="John Mayfield" userId="S::jmayfield@knights.ucf.edu::49ed00b5-7564-46a7-ba03-44ab85fed25b" providerId="AD" clId="Web-{5DCA5B71-8611-3B95-9404-A8303A42177C}" dt="2023-04-23T20:36:54.513" v="200" actId="20577"/>
          <ac:spMkLst>
            <pc:docMk/>
            <pc:sldMk cId="827156633" sldId="341"/>
            <ac:spMk id="3" creationId="{00208350-BB04-FA1D-1EE6-087A1B98568B}"/>
          </ac:spMkLst>
        </pc:spChg>
      </pc:sldChg>
    </pc:docChg>
  </pc:docChgLst>
  <pc:docChgLst>
    <pc:chgData name="John Mayfield" userId="S::jmayfield@knights.ucf.edu::49ed00b5-7564-46a7-ba03-44ab85fed25b" providerId="AD" clId="Web-{5726E7BF-1F53-9E02-13CD-168B8B102D6D}"/>
    <pc:docChg chg="modSld">
      <pc:chgData name="John Mayfield" userId="S::jmayfield@knights.ucf.edu::49ed00b5-7564-46a7-ba03-44ab85fed25b" providerId="AD" clId="Web-{5726E7BF-1F53-9E02-13CD-168B8B102D6D}" dt="2023-04-17T18:22:53.735" v="30" actId="20577"/>
      <pc:docMkLst>
        <pc:docMk/>
      </pc:docMkLst>
      <pc:sldChg chg="modSp">
        <pc:chgData name="John Mayfield" userId="S::jmayfield@knights.ucf.edu::49ed00b5-7564-46a7-ba03-44ab85fed25b" providerId="AD" clId="Web-{5726E7BF-1F53-9E02-13CD-168B8B102D6D}" dt="2023-04-17T18:22:53.735" v="30" actId="20577"/>
        <pc:sldMkLst>
          <pc:docMk/>
          <pc:sldMk cId="1476137269" sldId="304"/>
        </pc:sldMkLst>
        <pc:spChg chg="mod">
          <ac:chgData name="John Mayfield" userId="S::jmayfield@knights.ucf.edu::49ed00b5-7564-46a7-ba03-44ab85fed25b" providerId="AD" clId="Web-{5726E7BF-1F53-9E02-13CD-168B8B102D6D}" dt="2023-04-17T18:22:53.735" v="30" actId="20577"/>
          <ac:spMkLst>
            <pc:docMk/>
            <pc:sldMk cId="1476137269" sldId="304"/>
            <ac:spMk id="20" creationId="{B1DFF4FF-96BE-9147-96D1-A240ED566CE1}"/>
          </ac:spMkLst>
        </pc:spChg>
      </pc:sldChg>
    </pc:docChg>
  </pc:docChgLst>
  <pc:docChgLst>
    <pc:chgData name="Santiago Bohorquez" userId="S::santibohorquez007@knights.ucf.edu::18f9eb2a-72f9-43c1-b87c-4490bfdc74ea" providerId="AD" clId="Web-{A864AFD0-8732-3AF5-CCF8-7F4B75A4A9DC}"/>
    <pc:docChg chg="modSld">
      <pc:chgData name="Santiago Bohorquez" userId="S::santibohorquez007@knights.ucf.edu::18f9eb2a-72f9-43c1-b87c-4490bfdc74ea" providerId="AD" clId="Web-{A864AFD0-8732-3AF5-CCF8-7F4B75A4A9DC}" dt="2023-04-18T03:39:49.896" v="54" actId="1076"/>
      <pc:docMkLst>
        <pc:docMk/>
      </pc:docMkLst>
      <pc:sldChg chg="modSp">
        <pc:chgData name="Santiago Bohorquez" userId="S::santibohorquez007@knights.ucf.edu::18f9eb2a-72f9-43c1-b87c-4490bfdc74ea" providerId="AD" clId="Web-{A864AFD0-8732-3AF5-CCF8-7F4B75A4A9DC}" dt="2023-04-17T18:06:46.910" v="2" actId="14100"/>
        <pc:sldMkLst>
          <pc:docMk/>
          <pc:sldMk cId="3170588273" sldId="318"/>
        </pc:sldMkLst>
        <pc:picChg chg="mod">
          <ac:chgData name="Santiago Bohorquez" userId="S::santibohorquez007@knights.ucf.edu::18f9eb2a-72f9-43c1-b87c-4490bfdc74ea" providerId="AD" clId="Web-{A864AFD0-8732-3AF5-CCF8-7F4B75A4A9DC}" dt="2023-04-17T18:06:46.910" v="2" actId="14100"/>
          <ac:picMkLst>
            <pc:docMk/>
            <pc:sldMk cId="3170588273" sldId="318"/>
            <ac:picMk id="7" creationId="{894283B9-CB0D-808C-55D9-8F4A492467F5}"/>
          </ac:picMkLst>
        </pc:picChg>
      </pc:sldChg>
      <pc:sldChg chg="modSp">
        <pc:chgData name="Santiago Bohorquez" userId="S::santibohorquez007@knights.ucf.edu::18f9eb2a-72f9-43c1-b87c-4490bfdc74ea" providerId="AD" clId="Web-{A864AFD0-8732-3AF5-CCF8-7F4B75A4A9DC}" dt="2023-04-17T18:07:07.848" v="7" actId="1076"/>
        <pc:sldMkLst>
          <pc:docMk/>
          <pc:sldMk cId="480716458" sldId="319"/>
        </pc:sldMkLst>
        <pc:picChg chg="mod">
          <ac:chgData name="Santiago Bohorquez" userId="S::santibohorquez007@knights.ucf.edu::18f9eb2a-72f9-43c1-b87c-4490bfdc74ea" providerId="AD" clId="Web-{A864AFD0-8732-3AF5-CCF8-7F4B75A4A9DC}" dt="2023-04-17T18:07:07.848" v="7" actId="1076"/>
          <ac:picMkLst>
            <pc:docMk/>
            <pc:sldMk cId="480716458" sldId="319"/>
            <ac:picMk id="7" creationId="{F56F9338-135F-DF8E-FFAC-8394FAF35D2C}"/>
          </ac:picMkLst>
        </pc:picChg>
      </pc:sldChg>
      <pc:sldChg chg="addAnim modAnim">
        <pc:chgData name="Santiago Bohorquez" userId="S::santibohorquez007@knights.ucf.edu::18f9eb2a-72f9-43c1-b87c-4490bfdc74ea" providerId="AD" clId="Web-{A864AFD0-8732-3AF5-CCF8-7F4B75A4A9DC}" dt="2023-04-17T18:08:20.396" v="17"/>
        <pc:sldMkLst>
          <pc:docMk/>
          <pc:sldMk cId="309256376" sldId="320"/>
        </pc:sldMkLst>
      </pc:sldChg>
      <pc:sldChg chg="modSp">
        <pc:chgData name="Santiago Bohorquez" userId="S::santibohorquez007@knights.ucf.edu::18f9eb2a-72f9-43c1-b87c-4490bfdc74ea" providerId="AD" clId="Web-{A864AFD0-8732-3AF5-CCF8-7F4B75A4A9DC}" dt="2023-04-18T03:37:54.316" v="23" actId="1076"/>
        <pc:sldMkLst>
          <pc:docMk/>
          <pc:sldMk cId="1421815539" sldId="333"/>
        </pc:sldMkLst>
        <pc:picChg chg="mod">
          <ac:chgData name="Santiago Bohorquez" userId="S::santibohorquez007@knights.ucf.edu::18f9eb2a-72f9-43c1-b87c-4490bfdc74ea" providerId="AD" clId="Web-{A864AFD0-8732-3AF5-CCF8-7F4B75A4A9DC}" dt="2023-04-18T03:37:54.316" v="23" actId="1076"/>
          <ac:picMkLst>
            <pc:docMk/>
            <pc:sldMk cId="1421815539" sldId="333"/>
            <ac:picMk id="7" creationId="{28248F3E-9E48-6CF5-DE43-08F1621E847B}"/>
          </ac:picMkLst>
        </pc:picChg>
      </pc:sldChg>
      <pc:sldChg chg="modSp">
        <pc:chgData name="Santiago Bohorquez" userId="S::santibohorquez007@knights.ucf.edu::18f9eb2a-72f9-43c1-b87c-4490bfdc74ea" providerId="AD" clId="Web-{A864AFD0-8732-3AF5-CCF8-7F4B75A4A9DC}" dt="2023-04-18T03:39:49.896" v="54" actId="1076"/>
        <pc:sldMkLst>
          <pc:docMk/>
          <pc:sldMk cId="1449300381" sldId="336"/>
        </pc:sldMkLst>
        <pc:spChg chg="mod">
          <ac:chgData name="Santiago Bohorquez" userId="S::santibohorquez007@knights.ucf.edu::18f9eb2a-72f9-43c1-b87c-4490bfdc74ea" providerId="AD" clId="Web-{A864AFD0-8732-3AF5-CCF8-7F4B75A4A9DC}" dt="2023-04-18T03:39:49.896" v="54" actId="1076"/>
          <ac:spMkLst>
            <pc:docMk/>
            <pc:sldMk cId="1449300381" sldId="336"/>
            <ac:spMk id="3" creationId="{E9BCEF3A-4677-F0C8-0F4D-602586E471BE}"/>
          </ac:spMkLst>
        </pc:spChg>
      </pc:sldChg>
    </pc:docChg>
  </pc:docChgLst>
  <pc:docChgLst>
    <pc:chgData name="Santiago Bohorquez" userId="S::santibohorquez007@knights.ucf.edu::18f9eb2a-72f9-43c1-b87c-4490bfdc74ea" providerId="AD" clId="Web-{AA21A311-0B3C-7017-D68F-C7A3768F07BD}"/>
    <pc:docChg chg="modSld">
      <pc:chgData name="Santiago Bohorquez" userId="S::santibohorquez007@knights.ucf.edu::18f9eb2a-72f9-43c1-b87c-4490bfdc74ea" providerId="AD" clId="Web-{AA21A311-0B3C-7017-D68F-C7A3768F07BD}" dt="2023-04-23T20:12:36.124" v="24" actId="20577"/>
      <pc:docMkLst>
        <pc:docMk/>
      </pc:docMkLst>
      <pc:sldChg chg="modSp">
        <pc:chgData name="Santiago Bohorquez" userId="S::santibohorquez007@knights.ucf.edu::18f9eb2a-72f9-43c1-b87c-4490bfdc74ea" providerId="AD" clId="Web-{AA21A311-0B3C-7017-D68F-C7A3768F07BD}" dt="2023-04-23T20:12:36.124" v="24" actId="20577"/>
        <pc:sldMkLst>
          <pc:docMk/>
          <pc:sldMk cId="827156633" sldId="341"/>
        </pc:sldMkLst>
        <pc:spChg chg="mod">
          <ac:chgData name="Santiago Bohorquez" userId="S::santibohorquez007@knights.ucf.edu::18f9eb2a-72f9-43c1-b87c-4490bfdc74ea" providerId="AD" clId="Web-{AA21A311-0B3C-7017-D68F-C7A3768F07BD}" dt="2023-04-23T20:12:36.124" v="24" actId="20577"/>
          <ac:spMkLst>
            <pc:docMk/>
            <pc:sldMk cId="827156633" sldId="341"/>
            <ac:spMk id="3" creationId="{00208350-BB04-FA1D-1EE6-087A1B98568B}"/>
          </ac:spMkLst>
        </pc:spChg>
      </pc:sldChg>
    </pc:docChg>
  </pc:docChgLst>
  <pc:docChgLst>
    <pc:chgData name="Charles Cipriano" userId="S::charlesbcipriano@knights.ucf.edu::7dfda3cc-715d-4bf6-8585-265f65ce1ec2" providerId="AD" clId="Web-{8307A4BA-8B3D-44A4-B7B7-D2CFDBC36616}"/>
    <pc:docChg chg="addSld delSld modSld sldOrd">
      <pc:chgData name="Charles Cipriano" userId="S::charlesbcipriano@knights.ucf.edu::7dfda3cc-715d-4bf6-8585-265f65ce1ec2" providerId="AD" clId="Web-{8307A4BA-8B3D-44A4-B7B7-D2CFDBC36616}" dt="2023-04-17T22:00:00.518" v="1284" actId="20577"/>
      <pc:docMkLst>
        <pc:docMk/>
      </pc:docMkLst>
      <pc:sldChg chg="modSp">
        <pc:chgData name="Charles Cipriano" userId="S::charlesbcipriano@knights.ucf.edu::7dfda3cc-715d-4bf6-8585-265f65ce1ec2" providerId="AD" clId="Web-{8307A4BA-8B3D-44A4-B7B7-D2CFDBC36616}" dt="2023-04-17T18:07:53.942" v="1181" actId="20577"/>
        <pc:sldMkLst>
          <pc:docMk/>
          <pc:sldMk cId="1476137269" sldId="304"/>
        </pc:sldMkLst>
        <pc:spChg chg="mod">
          <ac:chgData name="Charles Cipriano" userId="S::charlesbcipriano@knights.ucf.edu::7dfda3cc-715d-4bf6-8585-265f65ce1ec2" providerId="AD" clId="Web-{8307A4BA-8B3D-44A4-B7B7-D2CFDBC36616}" dt="2023-04-17T18:07:53.942" v="1181" actId="20577"/>
          <ac:spMkLst>
            <pc:docMk/>
            <pc:sldMk cId="1476137269" sldId="304"/>
            <ac:spMk id="9" creationId="{F9A70E70-C058-4A66-85BB-82F2C235E05B}"/>
          </ac:spMkLst>
        </pc:spChg>
      </pc:sldChg>
      <pc:sldChg chg="modSp">
        <pc:chgData name="Charles Cipriano" userId="S::charlesbcipriano@knights.ucf.edu::7dfda3cc-715d-4bf6-8585-265f65ce1ec2" providerId="AD" clId="Web-{8307A4BA-8B3D-44A4-B7B7-D2CFDBC36616}" dt="2023-04-16T22:19:15.406" v="2" actId="20577"/>
        <pc:sldMkLst>
          <pc:docMk/>
          <pc:sldMk cId="620991316" sldId="314"/>
        </pc:sldMkLst>
        <pc:spChg chg="mod">
          <ac:chgData name="Charles Cipriano" userId="S::charlesbcipriano@knights.ucf.edu::7dfda3cc-715d-4bf6-8585-265f65ce1ec2" providerId="AD" clId="Web-{8307A4BA-8B3D-44A4-B7B7-D2CFDBC36616}" dt="2023-04-16T22:19:15.406" v="2" actId="20577"/>
          <ac:spMkLst>
            <pc:docMk/>
            <pc:sldMk cId="620991316" sldId="314"/>
            <ac:spMk id="3" creationId="{35E3EA69-4E0E-41BD-8095-A124225A2647}"/>
          </ac:spMkLst>
        </pc:spChg>
      </pc:sldChg>
      <pc:sldChg chg="new del ord">
        <pc:chgData name="Charles Cipriano" userId="S::charlesbcipriano@knights.ucf.edu::7dfda3cc-715d-4bf6-8585-265f65ce1ec2" providerId="AD" clId="Web-{8307A4BA-8B3D-44A4-B7B7-D2CFDBC36616}" dt="2023-04-16T22:45:28.090" v="6"/>
        <pc:sldMkLst>
          <pc:docMk/>
          <pc:sldMk cId="2202909511" sldId="317"/>
        </pc:sldMkLst>
      </pc:sldChg>
      <pc:sldChg chg="addSp delSp modSp new">
        <pc:chgData name="Charles Cipriano" userId="S::charlesbcipriano@knights.ucf.edu::7dfda3cc-715d-4bf6-8585-265f65ce1ec2" providerId="AD" clId="Web-{8307A4BA-8B3D-44A4-B7B7-D2CFDBC36616}" dt="2023-04-16T22:55:45.326" v="117" actId="14100"/>
        <pc:sldMkLst>
          <pc:docMk/>
          <pc:sldMk cId="3170588273" sldId="318"/>
        </pc:sldMkLst>
        <pc:spChg chg="mod">
          <ac:chgData name="Charles Cipriano" userId="S::charlesbcipriano@knights.ucf.edu::7dfda3cc-715d-4bf6-8585-265f65ce1ec2" providerId="AD" clId="Web-{8307A4BA-8B3D-44A4-B7B7-D2CFDBC36616}" dt="2023-04-16T22:46:19.060" v="34" actId="20577"/>
          <ac:spMkLst>
            <pc:docMk/>
            <pc:sldMk cId="3170588273" sldId="318"/>
            <ac:spMk id="2" creationId="{DCBF1051-334B-B52B-07F3-D3C5B0A87D26}"/>
          </ac:spMkLst>
        </pc:spChg>
        <pc:spChg chg="del mod">
          <ac:chgData name="Charles Cipriano" userId="S::charlesbcipriano@knights.ucf.edu::7dfda3cc-715d-4bf6-8585-265f65ce1ec2" providerId="AD" clId="Web-{8307A4BA-8B3D-44A4-B7B7-D2CFDBC36616}" dt="2023-04-16T22:54:55.060" v="108"/>
          <ac:spMkLst>
            <pc:docMk/>
            <pc:sldMk cId="3170588273" sldId="318"/>
            <ac:spMk id="3" creationId="{1CBBEAFE-9A25-7884-F03D-EE0B0154E191}"/>
          </ac:spMkLst>
        </pc:spChg>
        <pc:spChg chg="mod">
          <ac:chgData name="Charles Cipriano" userId="S::charlesbcipriano@knights.ucf.edu::7dfda3cc-715d-4bf6-8585-265f65ce1ec2" providerId="AD" clId="Web-{8307A4BA-8B3D-44A4-B7B7-D2CFDBC36616}" dt="2023-04-16T22:55:11.450" v="111" actId="1076"/>
          <ac:spMkLst>
            <pc:docMk/>
            <pc:sldMk cId="3170588273" sldId="318"/>
            <ac:spMk id="5" creationId="{0EEE9857-DD7E-51BC-70B4-681453E93401}"/>
          </ac:spMkLst>
        </pc:spChg>
        <pc:picChg chg="add mod ord modCrop">
          <ac:chgData name="Charles Cipriano" userId="S::charlesbcipriano@knights.ucf.edu::7dfda3cc-715d-4bf6-8585-265f65ce1ec2" providerId="AD" clId="Web-{8307A4BA-8B3D-44A4-B7B7-D2CFDBC36616}" dt="2023-04-16T22:55:45.326" v="117" actId="14100"/>
          <ac:picMkLst>
            <pc:docMk/>
            <pc:sldMk cId="3170588273" sldId="318"/>
            <ac:picMk id="7" creationId="{894283B9-CB0D-808C-55D9-8F4A492467F5}"/>
          </ac:picMkLst>
        </pc:picChg>
      </pc:sldChg>
      <pc:sldChg chg="addSp delSp modSp new">
        <pc:chgData name="Charles Cipriano" userId="S::charlesbcipriano@knights.ucf.edu::7dfda3cc-715d-4bf6-8585-265f65ce1ec2" providerId="AD" clId="Web-{8307A4BA-8B3D-44A4-B7B7-D2CFDBC36616}" dt="2023-04-16T22:54:32.558" v="106" actId="14100"/>
        <pc:sldMkLst>
          <pc:docMk/>
          <pc:sldMk cId="480716458" sldId="319"/>
        </pc:sldMkLst>
        <pc:spChg chg="mod">
          <ac:chgData name="Charles Cipriano" userId="S::charlesbcipriano@knights.ucf.edu::7dfda3cc-715d-4bf6-8585-265f65ce1ec2" providerId="AD" clId="Web-{8307A4BA-8B3D-44A4-B7B7-D2CFDBC36616}" dt="2023-04-16T22:47:04.796" v="50" actId="20577"/>
          <ac:spMkLst>
            <pc:docMk/>
            <pc:sldMk cId="480716458" sldId="319"/>
            <ac:spMk id="2" creationId="{E2E7742B-0307-6733-9B5D-CF5B3827773A}"/>
          </ac:spMkLst>
        </pc:spChg>
        <pc:spChg chg="del mod">
          <ac:chgData name="Charles Cipriano" userId="S::charlesbcipriano@knights.ucf.edu::7dfda3cc-715d-4bf6-8585-265f65ce1ec2" providerId="AD" clId="Web-{8307A4BA-8B3D-44A4-B7B7-D2CFDBC36616}" dt="2023-04-16T22:53:55.557" v="101"/>
          <ac:spMkLst>
            <pc:docMk/>
            <pc:sldMk cId="480716458" sldId="319"/>
            <ac:spMk id="3" creationId="{8ABE52E6-14EC-B30B-4ADC-313C380DD20E}"/>
          </ac:spMkLst>
        </pc:spChg>
        <pc:picChg chg="add mod ord modCrop">
          <ac:chgData name="Charles Cipriano" userId="S::charlesbcipriano@knights.ucf.edu::7dfda3cc-715d-4bf6-8585-265f65ce1ec2" providerId="AD" clId="Web-{8307A4BA-8B3D-44A4-B7B7-D2CFDBC36616}" dt="2023-04-16T22:54:32.558" v="106" actId="14100"/>
          <ac:picMkLst>
            <pc:docMk/>
            <pc:sldMk cId="480716458" sldId="319"/>
            <ac:picMk id="7" creationId="{F56F9338-135F-DF8E-FFAC-8394FAF35D2C}"/>
          </ac:picMkLst>
        </pc:picChg>
      </pc:sldChg>
      <pc:sldChg chg="addSp delSp modSp new">
        <pc:chgData name="Charles Cipriano" userId="S::charlesbcipriano@knights.ucf.edu::7dfda3cc-715d-4bf6-8585-265f65ce1ec2" providerId="AD" clId="Web-{8307A4BA-8B3D-44A4-B7B7-D2CFDBC36616}" dt="2023-04-16T23:05:58.358" v="146" actId="14100"/>
        <pc:sldMkLst>
          <pc:docMk/>
          <pc:sldMk cId="309256376" sldId="320"/>
        </pc:sldMkLst>
        <pc:spChg chg="mod">
          <ac:chgData name="Charles Cipriano" userId="S::charlesbcipriano@knights.ucf.edu::7dfda3cc-715d-4bf6-8585-265f65ce1ec2" providerId="AD" clId="Web-{8307A4BA-8B3D-44A4-B7B7-D2CFDBC36616}" dt="2023-04-16T22:55:55.404" v="123" actId="20577"/>
          <ac:spMkLst>
            <pc:docMk/>
            <pc:sldMk cId="309256376" sldId="320"/>
            <ac:spMk id="2" creationId="{EE0C27DE-C42D-B4CD-E22A-5F5535D822C8}"/>
          </ac:spMkLst>
        </pc:spChg>
        <pc:spChg chg="del">
          <ac:chgData name="Charles Cipriano" userId="S::charlesbcipriano@knights.ucf.edu::7dfda3cc-715d-4bf6-8585-265f65ce1ec2" providerId="AD" clId="Web-{8307A4BA-8B3D-44A4-B7B7-D2CFDBC36616}" dt="2023-04-16T22:56:26.296" v="124"/>
          <ac:spMkLst>
            <pc:docMk/>
            <pc:sldMk cId="309256376" sldId="320"/>
            <ac:spMk id="3" creationId="{B74358E9-D42F-E204-F448-527C7F283E3C}"/>
          </ac:spMkLst>
        </pc:spChg>
        <pc:spChg chg="add del mod">
          <ac:chgData name="Charles Cipriano" userId="S::charlesbcipriano@knights.ucf.edu::7dfda3cc-715d-4bf6-8585-265f65ce1ec2" providerId="AD" clId="Web-{8307A4BA-8B3D-44A4-B7B7-D2CFDBC36616}" dt="2023-04-16T23:02:58.181" v="133"/>
          <ac:spMkLst>
            <pc:docMk/>
            <pc:sldMk cId="309256376" sldId="320"/>
            <ac:spMk id="9" creationId="{6EAEB052-1E32-5497-9355-893A3E0FB519}"/>
          </ac:spMkLst>
        </pc:spChg>
        <pc:picChg chg="add del mod ord modCrop">
          <ac:chgData name="Charles Cipriano" userId="S::charlesbcipriano@knights.ucf.edu::7dfda3cc-715d-4bf6-8585-265f65ce1ec2" providerId="AD" clId="Web-{8307A4BA-8B3D-44A4-B7B7-D2CFDBC36616}" dt="2023-04-16T22:57:27.188" v="132"/>
          <ac:picMkLst>
            <pc:docMk/>
            <pc:sldMk cId="309256376" sldId="320"/>
            <ac:picMk id="7" creationId="{877C49F9-1E87-64A5-A3E9-7389C833BAAA}"/>
          </ac:picMkLst>
        </pc:picChg>
        <pc:picChg chg="add mod ord modCrop">
          <ac:chgData name="Charles Cipriano" userId="S::charlesbcipriano@knights.ucf.edu::7dfda3cc-715d-4bf6-8585-265f65ce1ec2" providerId="AD" clId="Web-{8307A4BA-8B3D-44A4-B7B7-D2CFDBC36616}" dt="2023-04-16T23:03:28.151" v="137" actId="14100"/>
          <ac:picMkLst>
            <pc:docMk/>
            <pc:sldMk cId="309256376" sldId="320"/>
            <ac:picMk id="10" creationId="{085FC295-6EB9-2EDC-A815-279F8C97E874}"/>
          </ac:picMkLst>
        </pc:picChg>
        <pc:picChg chg="add mod modCrop">
          <ac:chgData name="Charles Cipriano" userId="S::charlesbcipriano@knights.ucf.edu::7dfda3cc-715d-4bf6-8585-265f65ce1ec2" providerId="AD" clId="Web-{8307A4BA-8B3D-44A4-B7B7-D2CFDBC36616}" dt="2023-04-16T23:05:58.358" v="146" actId="14100"/>
          <ac:picMkLst>
            <pc:docMk/>
            <pc:sldMk cId="309256376" sldId="320"/>
            <ac:picMk id="11" creationId="{5498D370-F58F-2F18-DDF8-E3EB29D323BE}"/>
          </ac:picMkLst>
        </pc:picChg>
      </pc:sldChg>
      <pc:sldChg chg="addSp delSp modSp new">
        <pc:chgData name="Charles Cipriano" userId="S::charlesbcipriano@knights.ucf.edu::7dfda3cc-715d-4bf6-8585-265f65ce1ec2" providerId="AD" clId="Web-{8307A4BA-8B3D-44A4-B7B7-D2CFDBC36616}" dt="2023-04-16T23:08:30.050" v="165" actId="1076"/>
        <pc:sldMkLst>
          <pc:docMk/>
          <pc:sldMk cId="977962906" sldId="322"/>
        </pc:sldMkLst>
        <pc:spChg chg="mod">
          <ac:chgData name="Charles Cipriano" userId="S::charlesbcipriano@knights.ucf.edu::7dfda3cc-715d-4bf6-8585-265f65ce1ec2" providerId="AD" clId="Web-{8307A4BA-8B3D-44A4-B7B7-D2CFDBC36616}" dt="2023-04-16T23:06:32.422" v="152" actId="20577"/>
          <ac:spMkLst>
            <pc:docMk/>
            <pc:sldMk cId="977962906" sldId="322"/>
            <ac:spMk id="2" creationId="{C524C0B8-B905-8612-44D0-0FA6AC717629}"/>
          </ac:spMkLst>
        </pc:spChg>
        <pc:spChg chg="del">
          <ac:chgData name="Charles Cipriano" userId="S::charlesbcipriano@knights.ucf.edu::7dfda3cc-715d-4bf6-8585-265f65ce1ec2" providerId="AD" clId="Web-{8307A4BA-8B3D-44A4-B7B7-D2CFDBC36616}" dt="2023-04-16T23:07:08.844" v="153"/>
          <ac:spMkLst>
            <pc:docMk/>
            <pc:sldMk cId="977962906" sldId="322"/>
            <ac:spMk id="3" creationId="{F09EB1E4-2F71-E84F-826B-6847476835A6}"/>
          </ac:spMkLst>
        </pc:spChg>
        <pc:picChg chg="add mod ord modCrop">
          <ac:chgData name="Charles Cipriano" userId="S::charlesbcipriano@knights.ucf.edu::7dfda3cc-715d-4bf6-8585-265f65ce1ec2" providerId="AD" clId="Web-{8307A4BA-8B3D-44A4-B7B7-D2CFDBC36616}" dt="2023-04-16T23:08:30.050" v="165" actId="1076"/>
          <ac:picMkLst>
            <pc:docMk/>
            <pc:sldMk cId="977962906" sldId="322"/>
            <ac:picMk id="7" creationId="{72706EEE-219A-D2C0-8A2C-008904E0C9B4}"/>
          </ac:picMkLst>
        </pc:picChg>
        <pc:picChg chg="add mod modCrop">
          <ac:chgData name="Charles Cipriano" userId="S::charlesbcipriano@knights.ucf.edu::7dfda3cc-715d-4bf6-8585-265f65ce1ec2" providerId="AD" clId="Web-{8307A4BA-8B3D-44A4-B7B7-D2CFDBC36616}" dt="2023-04-16T23:08:28.190" v="164" actId="1076"/>
          <ac:picMkLst>
            <pc:docMk/>
            <pc:sldMk cId="977962906" sldId="322"/>
            <ac:picMk id="8" creationId="{34383F45-D690-F203-8A7A-824BBF9DEEBD}"/>
          </ac:picMkLst>
        </pc:picChg>
      </pc:sldChg>
      <pc:sldChg chg="addSp delSp modSp new">
        <pc:chgData name="Charles Cipriano" userId="S::charlesbcipriano@knights.ucf.edu::7dfda3cc-715d-4bf6-8585-265f65ce1ec2" providerId="AD" clId="Web-{8307A4BA-8B3D-44A4-B7B7-D2CFDBC36616}" dt="2023-04-16T23:11:08.585" v="190" actId="20577"/>
        <pc:sldMkLst>
          <pc:docMk/>
          <pc:sldMk cId="2914884850" sldId="323"/>
        </pc:sldMkLst>
        <pc:spChg chg="mod">
          <ac:chgData name="Charles Cipriano" userId="S::charlesbcipriano@knights.ucf.edu::7dfda3cc-715d-4bf6-8585-265f65ce1ec2" providerId="AD" clId="Web-{8307A4BA-8B3D-44A4-B7B7-D2CFDBC36616}" dt="2023-04-16T23:08:47.597" v="172" actId="20577"/>
          <ac:spMkLst>
            <pc:docMk/>
            <pc:sldMk cId="2914884850" sldId="323"/>
            <ac:spMk id="2" creationId="{F79C1DF1-6DE1-F8B8-0092-4B35AC574B02}"/>
          </ac:spMkLst>
        </pc:spChg>
        <pc:spChg chg="del">
          <ac:chgData name="Charles Cipriano" userId="S::charlesbcipriano@knights.ucf.edu::7dfda3cc-715d-4bf6-8585-265f65ce1ec2" providerId="AD" clId="Web-{8307A4BA-8B3D-44A4-B7B7-D2CFDBC36616}" dt="2023-04-16T23:08:48.503" v="173"/>
          <ac:spMkLst>
            <pc:docMk/>
            <pc:sldMk cId="2914884850" sldId="323"/>
            <ac:spMk id="3" creationId="{50055C89-59CD-CDDF-93F9-43D5A5974D16}"/>
          </ac:spMkLst>
        </pc:spChg>
        <pc:spChg chg="mod">
          <ac:chgData name="Charles Cipriano" userId="S::charlesbcipriano@knights.ucf.edu::7dfda3cc-715d-4bf6-8585-265f65ce1ec2" providerId="AD" clId="Web-{8307A4BA-8B3D-44A4-B7B7-D2CFDBC36616}" dt="2023-04-16T23:11:08.585" v="190" actId="20577"/>
          <ac:spMkLst>
            <pc:docMk/>
            <pc:sldMk cId="2914884850" sldId="323"/>
            <ac:spMk id="5" creationId="{B21B4F60-322B-6F33-6882-076F6F977A40}"/>
          </ac:spMkLst>
        </pc:spChg>
        <pc:picChg chg="add mod ord modCrop">
          <ac:chgData name="Charles Cipriano" userId="S::charlesbcipriano@knights.ucf.edu::7dfda3cc-715d-4bf6-8585-265f65ce1ec2" providerId="AD" clId="Web-{8307A4BA-8B3D-44A4-B7B7-D2CFDBC36616}" dt="2023-04-16T23:09:31.505" v="177" actId="14100"/>
          <ac:picMkLst>
            <pc:docMk/>
            <pc:sldMk cId="2914884850" sldId="323"/>
            <ac:picMk id="7" creationId="{E00680EC-81F1-E654-02A2-C4CFB6C4148C}"/>
          </ac:picMkLst>
        </pc:picChg>
        <pc:picChg chg="add mod modCrop">
          <ac:chgData name="Charles Cipriano" userId="S::charlesbcipriano@knights.ucf.edu::7dfda3cc-715d-4bf6-8585-265f65ce1ec2" providerId="AD" clId="Web-{8307A4BA-8B3D-44A4-B7B7-D2CFDBC36616}" dt="2023-04-16T23:10:42.663" v="187" actId="14100"/>
          <ac:picMkLst>
            <pc:docMk/>
            <pc:sldMk cId="2914884850" sldId="323"/>
            <ac:picMk id="8" creationId="{FE29219E-7DB5-AB9D-5477-8D349CAA3D17}"/>
          </ac:picMkLst>
        </pc:picChg>
      </pc:sldChg>
      <pc:sldChg chg="addSp delSp modSp new">
        <pc:chgData name="Charles Cipriano" userId="S::charlesbcipriano@knights.ucf.edu::7dfda3cc-715d-4bf6-8585-265f65ce1ec2" providerId="AD" clId="Web-{8307A4BA-8B3D-44A4-B7B7-D2CFDBC36616}" dt="2023-04-16T23:12:01.790" v="199" actId="14100"/>
        <pc:sldMkLst>
          <pc:docMk/>
          <pc:sldMk cId="3869624760" sldId="324"/>
        </pc:sldMkLst>
        <pc:spChg chg="mod">
          <ac:chgData name="Charles Cipriano" userId="S::charlesbcipriano@knights.ucf.edu::7dfda3cc-715d-4bf6-8585-265f65ce1ec2" providerId="AD" clId="Web-{8307A4BA-8B3D-44A4-B7B7-D2CFDBC36616}" dt="2023-04-16T23:11:31.602" v="194" actId="20577"/>
          <ac:spMkLst>
            <pc:docMk/>
            <pc:sldMk cId="3869624760" sldId="324"/>
            <ac:spMk id="2" creationId="{83B9FC43-0588-1ADE-044E-D04CF408D384}"/>
          </ac:spMkLst>
        </pc:spChg>
        <pc:spChg chg="del">
          <ac:chgData name="Charles Cipriano" userId="S::charlesbcipriano@knights.ucf.edu::7dfda3cc-715d-4bf6-8585-265f65ce1ec2" providerId="AD" clId="Web-{8307A4BA-8B3D-44A4-B7B7-D2CFDBC36616}" dt="2023-04-16T23:11:35.070" v="195"/>
          <ac:spMkLst>
            <pc:docMk/>
            <pc:sldMk cId="3869624760" sldId="324"/>
            <ac:spMk id="3" creationId="{87D411AB-27A3-D997-580B-D8D8495D2C00}"/>
          </ac:spMkLst>
        </pc:spChg>
        <pc:picChg chg="add mod ord modCrop">
          <ac:chgData name="Charles Cipriano" userId="S::charlesbcipriano@knights.ucf.edu::7dfda3cc-715d-4bf6-8585-265f65ce1ec2" providerId="AD" clId="Web-{8307A4BA-8B3D-44A4-B7B7-D2CFDBC36616}" dt="2023-04-16T23:12:01.790" v="199" actId="14100"/>
          <ac:picMkLst>
            <pc:docMk/>
            <pc:sldMk cId="3869624760" sldId="324"/>
            <ac:picMk id="7" creationId="{C7C0C781-C543-F226-18B4-EB5640170E5C}"/>
          </ac:picMkLst>
        </pc:picChg>
      </pc:sldChg>
      <pc:sldChg chg="addSp delSp modSp new">
        <pc:chgData name="Charles Cipriano" userId="S::charlesbcipriano@knights.ucf.edu::7dfda3cc-715d-4bf6-8585-265f65ce1ec2" providerId="AD" clId="Web-{8307A4BA-8B3D-44A4-B7B7-D2CFDBC36616}" dt="2023-04-16T23:15:07.326" v="238" actId="20577"/>
        <pc:sldMkLst>
          <pc:docMk/>
          <pc:sldMk cId="1933019853" sldId="325"/>
        </pc:sldMkLst>
        <pc:spChg chg="mod">
          <ac:chgData name="Charles Cipriano" userId="S::charlesbcipriano@knights.ucf.edu::7dfda3cc-715d-4bf6-8585-265f65ce1ec2" providerId="AD" clId="Web-{8307A4BA-8B3D-44A4-B7B7-D2CFDBC36616}" dt="2023-04-16T23:12:23.244" v="212" actId="20577"/>
          <ac:spMkLst>
            <pc:docMk/>
            <pc:sldMk cId="1933019853" sldId="325"/>
            <ac:spMk id="2" creationId="{DD7E6270-C2E3-8FF7-7547-78A428185E24}"/>
          </ac:spMkLst>
        </pc:spChg>
        <pc:spChg chg="del">
          <ac:chgData name="Charles Cipriano" userId="S::charlesbcipriano@knights.ucf.edu::7dfda3cc-715d-4bf6-8585-265f65ce1ec2" providerId="AD" clId="Web-{8307A4BA-8B3D-44A4-B7B7-D2CFDBC36616}" dt="2023-04-16T23:12:44.822" v="213"/>
          <ac:spMkLst>
            <pc:docMk/>
            <pc:sldMk cId="1933019853" sldId="325"/>
            <ac:spMk id="3" creationId="{40D52B17-F576-A0D4-4A99-7D3E694985D7}"/>
          </ac:spMkLst>
        </pc:spChg>
        <pc:spChg chg="add mod">
          <ac:chgData name="Charles Cipriano" userId="S::charlesbcipriano@knights.ucf.edu::7dfda3cc-715d-4bf6-8585-265f65ce1ec2" providerId="AD" clId="Web-{8307A4BA-8B3D-44A4-B7B7-D2CFDBC36616}" dt="2023-04-16T23:15:07.326" v="238" actId="20577"/>
          <ac:spMkLst>
            <pc:docMk/>
            <pc:sldMk cId="1933019853" sldId="325"/>
            <ac:spMk id="9" creationId="{398C1175-ABE3-FF50-38F8-3B329C59EDCE}"/>
          </ac:spMkLst>
        </pc:spChg>
        <pc:picChg chg="add del mod ord modCrop">
          <ac:chgData name="Charles Cipriano" userId="S::charlesbcipriano@knights.ucf.edu::7dfda3cc-715d-4bf6-8585-265f65ce1ec2" providerId="AD" clId="Web-{8307A4BA-8B3D-44A4-B7B7-D2CFDBC36616}" dt="2023-04-16T23:13:22.683" v="219"/>
          <ac:picMkLst>
            <pc:docMk/>
            <pc:sldMk cId="1933019853" sldId="325"/>
            <ac:picMk id="7" creationId="{C3FD71B8-3FAA-59F0-D181-E174A1C9B857}"/>
          </ac:picMkLst>
        </pc:picChg>
      </pc:sldChg>
      <pc:sldChg chg="addSp delSp modSp new">
        <pc:chgData name="Charles Cipriano" userId="S::charlesbcipriano@knights.ucf.edu::7dfda3cc-715d-4bf6-8585-265f65ce1ec2" providerId="AD" clId="Web-{8307A4BA-8B3D-44A4-B7B7-D2CFDBC36616}" dt="2023-04-16T23:18:38.441" v="282" actId="14100"/>
        <pc:sldMkLst>
          <pc:docMk/>
          <pc:sldMk cId="1373082464" sldId="327"/>
        </pc:sldMkLst>
        <pc:spChg chg="mod">
          <ac:chgData name="Charles Cipriano" userId="S::charlesbcipriano@knights.ucf.edu::7dfda3cc-715d-4bf6-8585-265f65ce1ec2" providerId="AD" clId="Web-{8307A4BA-8B3D-44A4-B7B7-D2CFDBC36616}" dt="2023-04-16T23:16:09.719" v="259" actId="20577"/>
          <ac:spMkLst>
            <pc:docMk/>
            <pc:sldMk cId="1373082464" sldId="327"/>
            <ac:spMk id="2" creationId="{330DC20C-7E09-011B-DDBD-982BFD761635}"/>
          </ac:spMkLst>
        </pc:spChg>
        <pc:spChg chg="del">
          <ac:chgData name="Charles Cipriano" userId="S::charlesbcipriano@knights.ucf.edu::7dfda3cc-715d-4bf6-8585-265f65ce1ec2" providerId="AD" clId="Web-{8307A4BA-8B3D-44A4-B7B7-D2CFDBC36616}" dt="2023-04-16T23:16:24.938" v="260"/>
          <ac:spMkLst>
            <pc:docMk/>
            <pc:sldMk cId="1373082464" sldId="327"/>
            <ac:spMk id="3" creationId="{45FC3B71-63CF-4B4A-97A4-FF39803F7874}"/>
          </ac:spMkLst>
        </pc:spChg>
        <pc:picChg chg="add mod ord modCrop">
          <ac:chgData name="Charles Cipriano" userId="S::charlesbcipriano@knights.ucf.edu::7dfda3cc-715d-4bf6-8585-265f65ce1ec2" providerId="AD" clId="Web-{8307A4BA-8B3D-44A4-B7B7-D2CFDBC36616}" dt="2023-04-16T23:16:56.361" v="265" actId="14100"/>
          <ac:picMkLst>
            <pc:docMk/>
            <pc:sldMk cId="1373082464" sldId="327"/>
            <ac:picMk id="7" creationId="{2860C70A-2424-CA50-472F-021450DFE765}"/>
          </ac:picMkLst>
        </pc:picChg>
        <pc:picChg chg="add mod modCrop">
          <ac:chgData name="Charles Cipriano" userId="S::charlesbcipriano@knights.ucf.edu::7dfda3cc-715d-4bf6-8585-265f65ce1ec2" providerId="AD" clId="Web-{8307A4BA-8B3D-44A4-B7B7-D2CFDBC36616}" dt="2023-04-16T23:17:42.252" v="272" actId="14100"/>
          <ac:picMkLst>
            <pc:docMk/>
            <pc:sldMk cId="1373082464" sldId="327"/>
            <ac:picMk id="8" creationId="{C3498BC6-27BB-20B1-8B3A-33DC8CD2571D}"/>
          </ac:picMkLst>
        </pc:picChg>
        <pc:picChg chg="add mod modCrop">
          <ac:chgData name="Charles Cipriano" userId="S::charlesbcipriano@knights.ucf.edu::7dfda3cc-715d-4bf6-8585-265f65ce1ec2" providerId="AD" clId="Web-{8307A4BA-8B3D-44A4-B7B7-D2CFDBC36616}" dt="2023-04-16T23:18:38.441" v="282" actId="14100"/>
          <ac:picMkLst>
            <pc:docMk/>
            <pc:sldMk cId="1373082464" sldId="327"/>
            <ac:picMk id="9" creationId="{715060ED-502F-3094-9451-E2E133EB2280}"/>
          </ac:picMkLst>
        </pc:picChg>
      </pc:sldChg>
      <pc:sldChg chg="modSp new">
        <pc:chgData name="Charles Cipriano" userId="S::charlesbcipriano@knights.ucf.edu::7dfda3cc-715d-4bf6-8585-265f65ce1ec2" providerId="AD" clId="Web-{8307A4BA-8B3D-44A4-B7B7-D2CFDBC36616}" dt="2023-04-17T17:34:58.006" v="1127" actId="20577"/>
        <pc:sldMkLst>
          <pc:docMk/>
          <pc:sldMk cId="999277234" sldId="328"/>
        </pc:sldMkLst>
        <pc:spChg chg="mod">
          <ac:chgData name="Charles Cipriano" userId="S::charlesbcipriano@knights.ucf.edu::7dfda3cc-715d-4bf6-8585-265f65ce1ec2" providerId="AD" clId="Web-{8307A4BA-8B3D-44A4-B7B7-D2CFDBC36616}" dt="2023-04-16T23:19:34.927" v="310" actId="20577"/>
          <ac:spMkLst>
            <pc:docMk/>
            <pc:sldMk cId="999277234" sldId="328"/>
            <ac:spMk id="2" creationId="{DE040245-B2E9-555C-C83F-43C754B9F237}"/>
          </ac:spMkLst>
        </pc:spChg>
        <pc:spChg chg="mod">
          <ac:chgData name="Charles Cipriano" userId="S::charlesbcipriano@knights.ucf.edu::7dfda3cc-715d-4bf6-8585-265f65ce1ec2" providerId="AD" clId="Web-{8307A4BA-8B3D-44A4-B7B7-D2CFDBC36616}" dt="2023-04-17T17:34:58.006" v="1127" actId="20577"/>
          <ac:spMkLst>
            <pc:docMk/>
            <pc:sldMk cId="999277234" sldId="328"/>
            <ac:spMk id="3" creationId="{6E5EDBF2-00A8-6E10-58CA-A4BE809AA6F9}"/>
          </ac:spMkLst>
        </pc:spChg>
      </pc:sldChg>
      <pc:sldChg chg="addSp delSp modSp new">
        <pc:chgData name="Charles Cipriano" userId="S::charlesbcipriano@knights.ucf.edu::7dfda3cc-715d-4bf6-8585-265f65ce1ec2" providerId="AD" clId="Web-{8307A4BA-8B3D-44A4-B7B7-D2CFDBC36616}" dt="2023-04-16T23:21:23.383" v="331" actId="1076"/>
        <pc:sldMkLst>
          <pc:docMk/>
          <pc:sldMk cId="2966256680" sldId="329"/>
        </pc:sldMkLst>
        <pc:spChg chg="mod">
          <ac:chgData name="Charles Cipriano" userId="S::charlesbcipriano@knights.ucf.edu::7dfda3cc-715d-4bf6-8585-265f65ce1ec2" providerId="AD" clId="Web-{8307A4BA-8B3D-44A4-B7B7-D2CFDBC36616}" dt="2023-04-16T23:20:08.647" v="320" actId="20577"/>
          <ac:spMkLst>
            <pc:docMk/>
            <pc:sldMk cId="2966256680" sldId="329"/>
            <ac:spMk id="2" creationId="{F1760CA7-E0C5-E378-DFFD-9C63E430287D}"/>
          </ac:spMkLst>
        </pc:spChg>
        <pc:spChg chg="del">
          <ac:chgData name="Charles Cipriano" userId="S::charlesbcipriano@knights.ucf.edu::7dfda3cc-715d-4bf6-8585-265f65ce1ec2" providerId="AD" clId="Web-{8307A4BA-8B3D-44A4-B7B7-D2CFDBC36616}" dt="2023-04-16T23:20:10.147" v="321"/>
          <ac:spMkLst>
            <pc:docMk/>
            <pc:sldMk cId="2966256680" sldId="329"/>
            <ac:spMk id="3" creationId="{D1907FF7-E5AC-4A31-B4D0-B00E010E089E}"/>
          </ac:spMkLst>
        </pc:spChg>
        <pc:picChg chg="add mod ord modCrop">
          <ac:chgData name="Charles Cipriano" userId="S::charlesbcipriano@knights.ucf.edu::7dfda3cc-715d-4bf6-8585-265f65ce1ec2" providerId="AD" clId="Web-{8307A4BA-8B3D-44A4-B7B7-D2CFDBC36616}" dt="2023-04-16T23:21:23.383" v="331" actId="1076"/>
          <ac:picMkLst>
            <pc:docMk/>
            <pc:sldMk cId="2966256680" sldId="329"/>
            <ac:picMk id="7" creationId="{7FBD891C-9915-3423-473E-586EAEEF97B0}"/>
          </ac:picMkLst>
        </pc:picChg>
      </pc:sldChg>
      <pc:sldChg chg="modSp new">
        <pc:chgData name="Charles Cipriano" userId="S::charlesbcipriano@knights.ucf.edu::7dfda3cc-715d-4bf6-8585-265f65ce1ec2" providerId="AD" clId="Web-{8307A4BA-8B3D-44A4-B7B7-D2CFDBC36616}" dt="2023-04-17T17:35:38.116" v="1132" actId="20577"/>
        <pc:sldMkLst>
          <pc:docMk/>
          <pc:sldMk cId="745430335" sldId="330"/>
        </pc:sldMkLst>
        <pc:spChg chg="mod">
          <ac:chgData name="Charles Cipriano" userId="S::charlesbcipriano@knights.ucf.edu::7dfda3cc-715d-4bf6-8585-265f65ce1ec2" providerId="AD" clId="Web-{8307A4BA-8B3D-44A4-B7B7-D2CFDBC36616}" dt="2023-04-16T23:21:42.056" v="335" actId="20577"/>
          <ac:spMkLst>
            <pc:docMk/>
            <pc:sldMk cId="745430335" sldId="330"/>
            <ac:spMk id="2" creationId="{95D3F30A-E0B4-CBEC-7A4C-7A1267B4C854}"/>
          </ac:spMkLst>
        </pc:spChg>
        <pc:spChg chg="mod">
          <ac:chgData name="Charles Cipriano" userId="S::charlesbcipriano@knights.ucf.edu::7dfda3cc-715d-4bf6-8585-265f65ce1ec2" providerId="AD" clId="Web-{8307A4BA-8B3D-44A4-B7B7-D2CFDBC36616}" dt="2023-04-17T17:35:38.116" v="1132" actId="20577"/>
          <ac:spMkLst>
            <pc:docMk/>
            <pc:sldMk cId="745430335" sldId="330"/>
            <ac:spMk id="3" creationId="{42E42675-2768-0ACD-A9F1-07872F50FDB3}"/>
          </ac:spMkLst>
        </pc:spChg>
      </pc:sldChg>
      <pc:sldChg chg="modSp new">
        <pc:chgData name="Charles Cipriano" userId="S::charlesbcipriano@knights.ucf.edu::7dfda3cc-715d-4bf6-8585-265f65ce1ec2" providerId="AD" clId="Web-{8307A4BA-8B3D-44A4-B7B7-D2CFDBC36616}" dt="2023-04-17T17:55:07.393" v="1156" actId="20577"/>
        <pc:sldMkLst>
          <pc:docMk/>
          <pc:sldMk cId="443657501" sldId="331"/>
        </pc:sldMkLst>
        <pc:spChg chg="mod">
          <ac:chgData name="Charles Cipriano" userId="S::charlesbcipriano@knights.ucf.edu::7dfda3cc-715d-4bf6-8585-265f65ce1ec2" providerId="AD" clId="Web-{8307A4BA-8B3D-44A4-B7B7-D2CFDBC36616}" dt="2023-04-17T17:55:07.393" v="1156" actId="20577"/>
          <ac:spMkLst>
            <pc:docMk/>
            <pc:sldMk cId="443657501" sldId="331"/>
            <ac:spMk id="2" creationId="{BAF5438C-70FB-115D-00B1-1C4E6C444851}"/>
          </ac:spMkLst>
        </pc:spChg>
        <pc:spChg chg="mod">
          <ac:chgData name="Charles Cipriano" userId="S::charlesbcipriano@knights.ucf.edu::7dfda3cc-715d-4bf6-8585-265f65ce1ec2" providerId="AD" clId="Web-{8307A4BA-8B3D-44A4-B7B7-D2CFDBC36616}" dt="2023-04-17T00:03:31.063" v="721" actId="20577"/>
          <ac:spMkLst>
            <pc:docMk/>
            <pc:sldMk cId="443657501" sldId="331"/>
            <ac:spMk id="3" creationId="{9C5ACF1D-0D04-BA31-587E-00133FC95770}"/>
          </ac:spMkLst>
        </pc:spChg>
      </pc:sldChg>
      <pc:sldChg chg="new del">
        <pc:chgData name="Charles Cipriano" userId="S::charlesbcipriano@knights.ucf.edu::7dfda3cc-715d-4bf6-8585-265f65ce1ec2" providerId="AD" clId="Web-{8307A4BA-8B3D-44A4-B7B7-D2CFDBC36616}" dt="2023-04-16T23:58:44.149" v="653"/>
        <pc:sldMkLst>
          <pc:docMk/>
          <pc:sldMk cId="2983436291" sldId="332"/>
        </pc:sldMkLst>
      </pc:sldChg>
      <pc:sldChg chg="addSp modSp new">
        <pc:chgData name="Charles Cipriano" userId="S::charlesbcipriano@knights.ucf.edu::7dfda3cc-715d-4bf6-8585-265f65ce1ec2" providerId="AD" clId="Web-{8307A4BA-8B3D-44A4-B7B7-D2CFDBC36616}" dt="2023-04-17T22:00:00.518" v="1284" actId="20577"/>
        <pc:sldMkLst>
          <pc:docMk/>
          <pc:sldMk cId="3941941206" sldId="332"/>
        </pc:sldMkLst>
        <pc:spChg chg="mod">
          <ac:chgData name="Charles Cipriano" userId="S::charlesbcipriano@knights.ucf.edu::7dfda3cc-715d-4bf6-8585-265f65ce1ec2" providerId="AD" clId="Web-{8307A4BA-8B3D-44A4-B7B7-D2CFDBC36616}" dt="2023-04-16T23:58:59.665" v="657" actId="20577"/>
          <ac:spMkLst>
            <pc:docMk/>
            <pc:sldMk cId="3941941206" sldId="332"/>
            <ac:spMk id="2" creationId="{7FF12A9A-20D0-F4B3-D463-F3A4728A7E13}"/>
          </ac:spMkLst>
        </pc:spChg>
        <pc:spChg chg="mod">
          <ac:chgData name="Charles Cipriano" userId="S::charlesbcipriano@knights.ucf.edu::7dfda3cc-715d-4bf6-8585-265f65ce1ec2" providerId="AD" clId="Web-{8307A4BA-8B3D-44A4-B7B7-D2CFDBC36616}" dt="2023-04-17T22:00:00.518" v="1284" actId="20577"/>
          <ac:spMkLst>
            <pc:docMk/>
            <pc:sldMk cId="3941941206" sldId="332"/>
            <ac:spMk id="3" creationId="{CA8C4D62-460F-056F-0BD0-642F976FDCCA}"/>
          </ac:spMkLst>
        </pc:spChg>
        <pc:picChg chg="add mod modCrop">
          <ac:chgData name="Charles Cipriano" userId="S::charlesbcipriano@knights.ucf.edu::7dfda3cc-715d-4bf6-8585-265f65ce1ec2" providerId="AD" clId="Web-{8307A4BA-8B3D-44A4-B7B7-D2CFDBC36616}" dt="2023-04-17T19:55:24.009" v="1193" actId="14100"/>
          <ac:picMkLst>
            <pc:docMk/>
            <pc:sldMk cId="3941941206" sldId="332"/>
            <ac:picMk id="7" creationId="{2E265F6E-E774-E991-8A30-763709DCD226}"/>
          </ac:picMkLst>
        </pc:picChg>
      </pc:sldChg>
      <pc:sldChg chg="addSp modSp new">
        <pc:chgData name="Charles Cipriano" userId="S::charlesbcipriano@knights.ucf.edu::7dfda3cc-715d-4bf6-8585-265f65ce1ec2" providerId="AD" clId="Web-{8307A4BA-8B3D-44A4-B7B7-D2CFDBC36616}" dt="2023-04-17T19:58:50.186" v="1205"/>
        <pc:sldMkLst>
          <pc:docMk/>
          <pc:sldMk cId="1421815539" sldId="333"/>
        </pc:sldMkLst>
        <pc:spChg chg="mod">
          <ac:chgData name="Charles Cipriano" userId="S::charlesbcipriano@knights.ucf.edu::7dfda3cc-715d-4bf6-8585-265f65ce1ec2" providerId="AD" clId="Web-{8307A4BA-8B3D-44A4-B7B7-D2CFDBC36616}" dt="2023-04-17T18:05:44.017" v="1176" actId="20577"/>
          <ac:spMkLst>
            <pc:docMk/>
            <pc:sldMk cId="1421815539" sldId="333"/>
            <ac:spMk id="2" creationId="{CC1FE737-7D70-6EC0-DE71-17312E34E89E}"/>
          </ac:spMkLst>
        </pc:spChg>
        <pc:spChg chg="mod">
          <ac:chgData name="Charles Cipriano" userId="S::charlesbcipriano@knights.ucf.edu::7dfda3cc-715d-4bf6-8585-265f65ce1ec2" providerId="AD" clId="Web-{8307A4BA-8B3D-44A4-B7B7-D2CFDBC36616}" dt="2023-04-17T19:55:30.462" v="1194" actId="20577"/>
          <ac:spMkLst>
            <pc:docMk/>
            <pc:sldMk cId="1421815539" sldId="333"/>
            <ac:spMk id="3" creationId="{0C125FF5-C99A-EFF9-4B62-7C53ED8DA1E4}"/>
          </ac:spMkLst>
        </pc:spChg>
        <pc:picChg chg="add mod modCrop">
          <ac:chgData name="Charles Cipriano" userId="S::charlesbcipriano@knights.ucf.edu::7dfda3cc-715d-4bf6-8585-265f65ce1ec2" providerId="AD" clId="Web-{8307A4BA-8B3D-44A4-B7B7-D2CFDBC36616}" dt="2023-04-17T19:58:50.186" v="1205"/>
          <ac:picMkLst>
            <pc:docMk/>
            <pc:sldMk cId="1421815539" sldId="333"/>
            <ac:picMk id="7" creationId="{28248F3E-9E48-6CF5-DE43-08F1621E847B}"/>
          </ac:picMkLst>
        </pc:picChg>
      </pc:sldChg>
      <pc:sldChg chg="modSp new">
        <pc:chgData name="Charles Cipriano" userId="S::charlesbcipriano@knights.ucf.edu::7dfda3cc-715d-4bf6-8585-265f65ce1ec2" providerId="AD" clId="Web-{8307A4BA-8B3D-44A4-B7B7-D2CFDBC36616}" dt="2023-04-17T17:54:02.157" v="1147" actId="20577"/>
        <pc:sldMkLst>
          <pc:docMk/>
          <pc:sldMk cId="59457815" sldId="334"/>
        </pc:sldMkLst>
        <pc:spChg chg="mod">
          <ac:chgData name="Charles Cipriano" userId="S::charlesbcipriano@knights.ucf.edu::7dfda3cc-715d-4bf6-8585-265f65ce1ec2" providerId="AD" clId="Web-{8307A4BA-8B3D-44A4-B7B7-D2CFDBC36616}" dt="2023-04-17T17:54:02.157" v="1147" actId="20577"/>
          <ac:spMkLst>
            <pc:docMk/>
            <pc:sldMk cId="59457815" sldId="334"/>
            <ac:spMk id="2" creationId="{2DF91619-7987-B0C2-3FAF-E8A65B420E41}"/>
          </ac:spMkLst>
        </pc:spChg>
      </pc:sldChg>
      <pc:sldChg chg="new">
        <pc:chgData name="Charles Cipriano" userId="S::charlesbcipriano@knights.ucf.edu::7dfda3cc-715d-4bf6-8585-265f65ce1ec2" providerId="AD" clId="Web-{8307A4BA-8B3D-44A4-B7B7-D2CFDBC36616}" dt="2023-04-17T00:23:11.688" v="1113"/>
        <pc:sldMkLst>
          <pc:docMk/>
          <pc:sldMk cId="1103925193" sldId="334"/>
        </pc:sldMkLst>
      </pc:sldChg>
      <pc:sldChg chg="modSp new">
        <pc:chgData name="Charles Cipriano" userId="S::charlesbcipriano@knights.ucf.edu::7dfda3cc-715d-4bf6-8585-265f65ce1ec2" providerId="AD" clId="Web-{8307A4BA-8B3D-44A4-B7B7-D2CFDBC36616}" dt="2023-04-17T17:54:37.205" v="1154" actId="20577"/>
        <pc:sldMkLst>
          <pc:docMk/>
          <pc:sldMk cId="2600176359" sldId="335"/>
        </pc:sldMkLst>
        <pc:spChg chg="mod">
          <ac:chgData name="Charles Cipriano" userId="S::charlesbcipriano@knights.ucf.edu::7dfda3cc-715d-4bf6-8585-265f65ce1ec2" providerId="AD" clId="Web-{8307A4BA-8B3D-44A4-B7B7-D2CFDBC36616}" dt="2023-04-17T17:54:37.205" v="1154" actId="20577"/>
          <ac:spMkLst>
            <pc:docMk/>
            <pc:sldMk cId="2600176359" sldId="335"/>
            <ac:spMk id="2" creationId="{6D6CE0F8-F4A9-7C01-5224-1852567A2C81}"/>
          </ac:spMkLst>
        </pc:spChg>
      </pc:sldChg>
      <pc:sldChg chg="new del">
        <pc:chgData name="Charles Cipriano" userId="S::charlesbcipriano@knights.ucf.edu::7dfda3cc-715d-4bf6-8585-265f65ce1ec2" providerId="AD" clId="Web-{8307A4BA-8B3D-44A4-B7B7-D2CFDBC36616}" dt="2023-04-17T20:16:22.870" v="1218"/>
        <pc:sldMkLst>
          <pc:docMk/>
          <pc:sldMk cId="200185037" sldId="336"/>
        </pc:sldMkLst>
      </pc:sldChg>
      <pc:sldChg chg="modSp new">
        <pc:chgData name="Charles Cipriano" userId="S::charlesbcipriano@knights.ucf.edu::7dfda3cc-715d-4bf6-8585-265f65ce1ec2" providerId="AD" clId="Web-{8307A4BA-8B3D-44A4-B7B7-D2CFDBC36616}" dt="2023-04-17T21:58:00.874" v="1275" actId="20577"/>
        <pc:sldMkLst>
          <pc:docMk/>
          <pc:sldMk cId="1449300381" sldId="336"/>
        </pc:sldMkLst>
        <pc:spChg chg="mod">
          <ac:chgData name="Charles Cipriano" userId="S::charlesbcipriano@knights.ucf.edu::7dfda3cc-715d-4bf6-8585-265f65ce1ec2" providerId="AD" clId="Web-{8307A4BA-8B3D-44A4-B7B7-D2CFDBC36616}" dt="2023-04-17T20:16:45.652" v="1222" actId="20577"/>
          <ac:spMkLst>
            <pc:docMk/>
            <pc:sldMk cId="1449300381" sldId="336"/>
            <ac:spMk id="2" creationId="{84860CE8-7AC8-E5F4-0189-36B841C2E5D7}"/>
          </ac:spMkLst>
        </pc:spChg>
        <pc:spChg chg="mod">
          <ac:chgData name="Charles Cipriano" userId="S::charlesbcipriano@knights.ucf.edu::7dfda3cc-715d-4bf6-8585-265f65ce1ec2" providerId="AD" clId="Web-{8307A4BA-8B3D-44A4-B7B7-D2CFDBC36616}" dt="2023-04-17T21:55:55.041" v="1227" actId="20577"/>
          <ac:spMkLst>
            <pc:docMk/>
            <pc:sldMk cId="1449300381" sldId="336"/>
            <ac:spMk id="3" creationId="{E9BCEF3A-4677-F0C8-0F4D-602586E471BE}"/>
          </ac:spMkLst>
        </pc:spChg>
        <pc:spChg chg="mod">
          <ac:chgData name="Charles Cipriano" userId="S::charlesbcipriano@knights.ucf.edu::7dfda3cc-715d-4bf6-8585-265f65ce1ec2" providerId="AD" clId="Web-{8307A4BA-8B3D-44A4-B7B7-D2CFDBC36616}" dt="2023-04-17T21:58:00.874" v="1275" actId="20577"/>
          <ac:spMkLst>
            <pc:docMk/>
            <pc:sldMk cId="1449300381" sldId="336"/>
            <ac:spMk id="5" creationId="{A1A82BD9-1780-7B0C-71BB-174CFF1425D5}"/>
          </ac:spMkLst>
        </pc:spChg>
      </pc:sldChg>
      <pc:sldChg chg="new del">
        <pc:chgData name="Charles Cipriano" userId="S::charlesbcipriano@knights.ucf.edu::7dfda3cc-715d-4bf6-8585-265f65ce1ec2" providerId="AD" clId="Web-{8307A4BA-8B3D-44A4-B7B7-D2CFDBC36616}" dt="2023-04-17T20:16:09.385" v="1216"/>
        <pc:sldMkLst>
          <pc:docMk/>
          <pc:sldMk cId="2532123550" sldId="336"/>
        </pc:sldMkLst>
      </pc:sldChg>
    </pc:docChg>
  </pc:docChgLst>
  <pc:docChgLst>
    <pc:chgData name="Santiago Bohorquez" userId="S::santibohorquez007@knights.ucf.edu::18f9eb2a-72f9-43c1-b87c-4490bfdc74ea" providerId="AD" clId="Web-{147487A3-B51F-9AA9-FD1A-C136AE68351D}"/>
    <pc:docChg chg="modSld">
      <pc:chgData name="Santiago Bohorquez" userId="S::santibohorquez007@knights.ucf.edu::18f9eb2a-72f9-43c1-b87c-4490bfdc74ea" providerId="AD" clId="Web-{147487A3-B51F-9AA9-FD1A-C136AE68351D}" dt="2023-04-23T22:29:11.385" v="2" actId="20577"/>
      <pc:docMkLst>
        <pc:docMk/>
      </pc:docMkLst>
      <pc:sldChg chg="modSp">
        <pc:chgData name="Santiago Bohorquez" userId="S::santibohorquez007@knights.ucf.edu::18f9eb2a-72f9-43c1-b87c-4490bfdc74ea" providerId="AD" clId="Web-{147487A3-B51F-9AA9-FD1A-C136AE68351D}" dt="2023-04-23T22:29:11.385" v="2" actId="20577"/>
        <pc:sldMkLst>
          <pc:docMk/>
          <pc:sldMk cId="1449300381" sldId="336"/>
        </pc:sldMkLst>
        <pc:spChg chg="mod">
          <ac:chgData name="Santiago Bohorquez" userId="S::santibohorquez007@knights.ucf.edu::18f9eb2a-72f9-43c1-b87c-4490bfdc74ea" providerId="AD" clId="Web-{147487A3-B51F-9AA9-FD1A-C136AE68351D}" dt="2023-04-23T22:29:11.385" v="2" actId="20577"/>
          <ac:spMkLst>
            <pc:docMk/>
            <pc:sldMk cId="1449300381" sldId="336"/>
            <ac:spMk id="11" creationId="{979173A1-02FB-99A6-8773-5C9BED868A56}"/>
          </ac:spMkLst>
        </pc:spChg>
      </pc:sldChg>
    </pc:docChg>
  </pc:docChgLst>
  <pc:docChgLst>
    <pc:chgData name="Konner Stine" userId="S::kstine7@knights.ucf.edu::8b402a20-7abb-44c9-9cd0-44930abc9c6c" providerId="AD" clId="Web-{E6A0C533-8294-4D35-DA62-3D45CD3757AF}"/>
    <pc:docChg chg="modSld">
      <pc:chgData name="Konner Stine" userId="S::kstine7@knights.ucf.edu::8b402a20-7abb-44c9-9cd0-44930abc9c6c" providerId="AD" clId="Web-{E6A0C533-8294-4D35-DA62-3D45CD3757AF}" dt="2023-04-23T23:08:24.323" v="480" actId="20577"/>
      <pc:docMkLst>
        <pc:docMk/>
      </pc:docMkLst>
      <pc:sldChg chg="modSp">
        <pc:chgData name="Konner Stine" userId="S::kstine7@knights.ucf.edu::8b402a20-7abb-44c9-9cd0-44930abc9c6c" providerId="AD" clId="Web-{E6A0C533-8294-4D35-DA62-3D45CD3757AF}" dt="2023-04-23T22:48:15.410" v="325" actId="14100"/>
        <pc:sldMkLst>
          <pc:docMk/>
          <pc:sldMk cId="59457815" sldId="334"/>
        </pc:sldMkLst>
        <pc:picChg chg="mod">
          <ac:chgData name="Konner Stine" userId="S::kstine7@knights.ucf.edu::8b402a20-7abb-44c9-9cd0-44930abc9c6c" providerId="AD" clId="Web-{E6A0C533-8294-4D35-DA62-3D45CD3757AF}" dt="2023-04-23T22:48:15.410" v="325" actId="14100"/>
          <ac:picMkLst>
            <pc:docMk/>
            <pc:sldMk cId="59457815" sldId="334"/>
            <ac:picMk id="7" creationId="{E5865FC6-EB65-54BD-5D4D-C5875615A12B}"/>
          </ac:picMkLst>
        </pc:picChg>
      </pc:sldChg>
      <pc:sldChg chg="addSp modSp">
        <pc:chgData name="Konner Stine" userId="S::kstine7@knights.ucf.edu::8b402a20-7abb-44c9-9cd0-44930abc9c6c" providerId="AD" clId="Web-{E6A0C533-8294-4D35-DA62-3D45CD3757AF}" dt="2023-04-23T22:44:40.531" v="324" actId="14100"/>
        <pc:sldMkLst>
          <pc:docMk/>
          <pc:sldMk cId="1585978777" sldId="337"/>
        </pc:sldMkLst>
        <pc:spChg chg="add mod">
          <ac:chgData name="Konner Stine" userId="S::kstine7@knights.ucf.edu::8b402a20-7abb-44c9-9cd0-44930abc9c6c" providerId="AD" clId="Web-{E6A0C533-8294-4D35-DA62-3D45CD3757AF}" dt="2023-04-23T22:44:40.531" v="324" actId="14100"/>
          <ac:spMkLst>
            <pc:docMk/>
            <pc:sldMk cId="1585978777" sldId="337"/>
            <ac:spMk id="3" creationId="{E30A36C5-01D6-4933-8CB5-DD1DAC25671D}"/>
          </ac:spMkLst>
        </pc:spChg>
      </pc:sldChg>
      <pc:sldChg chg="modSp">
        <pc:chgData name="Konner Stine" userId="S::kstine7@knights.ucf.edu::8b402a20-7abb-44c9-9cd0-44930abc9c6c" providerId="AD" clId="Web-{E6A0C533-8294-4D35-DA62-3D45CD3757AF}" dt="2023-04-23T23:08:24.323" v="480" actId="20577"/>
        <pc:sldMkLst>
          <pc:docMk/>
          <pc:sldMk cId="827156633" sldId="341"/>
        </pc:sldMkLst>
        <pc:spChg chg="mod">
          <ac:chgData name="Konner Stine" userId="S::kstine7@knights.ucf.edu::8b402a20-7abb-44c9-9cd0-44930abc9c6c" providerId="AD" clId="Web-{E6A0C533-8294-4D35-DA62-3D45CD3757AF}" dt="2023-04-23T22:56:13.012" v="332" actId="20577"/>
          <ac:spMkLst>
            <pc:docMk/>
            <pc:sldMk cId="827156633" sldId="341"/>
            <ac:spMk id="2" creationId="{1694A986-DDA2-AF8E-3AA5-B93EB58B0019}"/>
          </ac:spMkLst>
        </pc:spChg>
        <pc:spChg chg="mod">
          <ac:chgData name="Konner Stine" userId="S::kstine7@knights.ucf.edu::8b402a20-7abb-44c9-9cd0-44930abc9c6c" providerId="AD" clId="Web-{E6A0C533-8294-4D35-DA62-3D45CD3757AF}" dt="2023-04-23T23:08:24.323" v="480" actId="20577"/>
          <ac:spMkLst>
            <pc:docMk/>
            <pc:sldMk cId="827156633" sldId="341"/>
            <ac:spMk id="3" creationId="{00208350-BB04-FA1D-1EE6-087A1B98568B}"/>
          </ac:spMkLst>
        </pc:spChg>
      </pc:sldChg>
    </pc:docChg>
  </pc:docChgLst>
  <pc:docChgLst>
    <pc:chgData name="Santiago Bohorquez" userId="S::santibohorquez007@knights.ucf.edu::18f9eb2a-72f9-43c1-b87c-4490bfdc74ea" providerId="AD" clId="Web-{0BCC9E45-DCC7-49D6-A7DE-0280BB8C836B}"/>
    <pc:docChg chg="addSld delSld modSld">
      <pc:chgData name="Santiago Bohorquez" userId="S::santibohorquez007@knights.ucf.edu::18f9eb2a-72f9-43c1-b87c-4490bfdc74ea" providerId="AD" clId="Web-{0BCC9E45-DCC7-49D6-A7DE-0280BB8C836B}" dt="2023-04-17T00:34:08.740" v="623"/>
      <pc:docMkLst>
        <pc:docMk/>
      </pc:docMkLst>
      <pc:sldChg chg="add del">
        <pc:chgData name="Santiago Bohorquez" userId="S::santibohorquez007@knights.ucf.edu::18f9eb2a-72f9-43c1-b87c-4490bfdc74ea" providerId="AD" clId="Web-{0BCC9E45-DCC7-49D6-A7DE-0280BB8C836B}" dt="2023-04-17T00:34:03.099" v="619"/>
        <pc:sldMkLst>
          <pc:docMk/>
          <pc:sldMk cId="707789176" sldId="258"/>
        </pc:sldMkLst>
      </pc:sldChg>
      <pc:sldChg chg="del">
        <pc:chgData name="Santiago Bohorquez" userId="S::santibohorquez007@knights.ucf.edu::18f9eb2a-72f9-43c1-b87c-4490bfdc74ea" providerId="AD" clId="Web-{0BCC9E45-DCC7-49D6-A7DE-0280BB8C836B}" dt="2023-04-17T00:33:37.848" v="607"/>
        <pc:sldMkLst>
          <pc:docMk/>
          <pc:sldMk cId="4151694508" sldId="268"/>
        </pc:sldMkLst>
      </pc:sldChg>
      <pc:sldChg chg="del">
        <pc:chgData name="Santiago Bohorquez" userId="S::santibohorquez007@knights.ucf.edu::18f9eb2a-72f9-43c1-b87c-4490bfdc74ea" providerId="AD" clId="Web-{0BCC9E45-DCC7-49D6-A7DE-0280BB8C836B}" dt="2023-04-17T00:33:26.519" v="600"/>
        <pc:sldMkLst>
          <pc:docMk/>
          <pc:sldMk cId="920173932" sldId="275"/>
        </pc:sldMkLst>
      </pc:sldChg>
      <pc:sldChg chg="del">
        <pc:chgData name="Santiago Bohorquez" userId="S::santibohorquez007@knights.ucf.edu::18f9eb2a-72f9-43c1-b87c-4490bfdc74ea" providerId="AD" clId="Web-{0BCC9E45-DCC7-49D6-A7DE-0280BB8C836B}" dt="2023-04-17T00:33:28.316" v="601"/>
        <pc:sldMkLst>
          <pc:docMk/>
          <pc:sldMk cId="3396266754" sldId="283"/>
        </pc:sldMkLst>
      </pc:sldChg>
      <pc:sldChg chg="del">
        <pc:chgData name="Santiago Bohorquez" userId="S::santibohorquez007@knights.ucf.edu::18f9eb2a-72f9-43c1-b87c-4490bfdc74ea" providerId="AD" clId="Web-{0BCC9E45-DCC7-49D6-A7DE-0280BB8C836B}" dt="2023-04-17T00:33:30.004" v="602"/>
        <pc:sldMkLst>
          <pc:docMk/>
          <pc:sldMk cId="1877519225" sldId="287"/>
        </pc:sldMkLst>
      </pc:sldChg>
      <pc:sldChg chg="add del">
        <pc:chgData name="Santiago Bohorquez" userId="S::santibohorquez007@knights.ucf.edu::18f9eb2a-72f9-43c1-b87c-4490bfdc74ea" providerId="AD" clId="Web-{0BCC9E45-DCC7-49D6-A7DE-0280BB8C836B}" dt="2023-04-17T00:34:07.208" v="622"/>
        <pc:sldMkLst>
          <pc:docMk/>
          <pc:sldMk cId="1775124906" sldId="288"/>
        </pc:sldMkLst>
      </pc:sldChg>
      <pc:sldChg chg="del">
        <pc:chgData name="Santiago Bohorquez" userId="S::santibohorquez007@knights.ucf.edu::18f9eb2a-72f9-43c1-b87c-4490bfdc74ea" providerId="AD" clId="Web-{0BCC9E45-DCC7-49D6-A7DE-0280BB8C836B}" dt="2023-04-17T00:33:33.770" v="604"/>
        <pc:sldMkLst>
          <pc:docMk/>
          <pc:sldMk cId="1801800896" sldId="296"/>
        </pc:sldMkLst>
      </pc:sldChg>
      <pc:sldChg chg="add del">
        <pc:chgData name="Santiago Bohorquez" userId="S::santibohorquez007@knights.ucf.edu::18f9eb2a-72f9-43c1-b87c-4490bfdc74ea" providerId="AD" clId="Web-{0BCC9E45-DCC7-49D6-A7DE-0280BB8C836B}" dt="2023-04-17T00:34:05.740" v="621"/>
        <pc:sldMkLst>
          <pc:docMk/>
          <pc:sldMk cId="2281914008" sldId="299"/>
        </pc:sldMkLst>
      </pc:sldChg>
      <pc:sldChg chg="del">
        <pc:chgData name="Santiago Bohorquez" userId="S::santibohorquez007@knights.ucf.edu::18f9eb2a-72f9-43c1-b87c-4490bfdc74ea" providerId="AD" clId="Web-{0BCC9E45-DCC7-49D6-A7DE-0280BB8C836B}" dt="2023-04-17T00:33:40.692" v="609"/>
        <pc:sldMkLst>
          <pc:docMk/>
          <pc:sldMk cId="2046660791" sldId="301"/>
        </pc:sldMkLst>
      </pc:sldChg>
      <pc:sldChg chg="del">
        <pc:chgData name="Santiago Bohorquez" userId="S::santibohorquez007@knights.ucf.edu::18f9eb2a-72f9-43c1-b87c-4490bfdc74ea" providerId="AD" clId="Web-{0BCC9E45-DCC7-49D6-A7DE-0280BB8C836B}" dt="2023-04-17T00:33:42.004" v="610"/>
        <pc:sldMkLst>
          <pc:docMk/>
          <pc:sldMk cId="1577529255" sldId="303"/>
        </pc:sldMkLst>
      </pc:sldChg>
      <pc:sldChg chg="modSp">
        <pc:chgData name="Santiago Bohorquez" userId="S::santibohorquez007@knights.ucf.edu::18f9eb2a-72f9-43c1-b87c-4490bfdc74ea" providerId="AD" clId="Web-{0BCC9E45-DCC7-49D6-A7DE-0280BB8C836B}" dt="2023-04-16T22:18:17.282" v="45" actId="14100"/>
        <pc:sldMkLst>
          <pc:docMk/>
          <pc:sldMk cId="1476137269" sldId="304"/>
        </pc:sldMkLst>
        <pc:spChg chg="mod">
          <ac:chgData name="Santiago Bohorquez" userId="S::santibohorquez007@knights.ucf.edu::18f9eb2a-72f9-43c1-b87c-4490bfdc74ea" providerId="AD" clId="Web-{0BCC9E45-DCC7-49D6-A7DE-0280BB8C836B}" dt="2023-04-16T22:17:47.594" v="16" actId="20577"/>
          <ac:spMkLst>
            <pc:docMk/>
            <pc:sldMk cId="1476137269" sldId="304"/>
            <ac:spMk id="9" creationId="{F9A70E70-C058-4A66-85BB-82F2C235E05B}"/>
          </ac:spMkLst>
        </pc:spChg>
        <pc:spChg chg="mod">
          <ac:chgData name="Santiago Bohorquez" userId="S::santibohorquez007@knights.ucf.edu::18f9eb2a-72f9-43c1-b87c-4490bfdc74ea" providerId="AD" clId="Web-{0BCC9E45-DCC7-49D6-A7DE-0280BB8C836B}" dt="2023-04-16T22:18:17.282" v="45" actId="14100"/>
          <ac:spMkLst>
            <pc:docMk/>
            <pc:sldMk cId="1476137269" sldId="304"/>
            <ac:spMk id="20" creationId="{B1DFF4FF-96BE-9147-96D1-A240ED566CE1}"/>
          </ac:spMkLst>
        </pc:spChg>
      </pc:sldChg>
      <pc:sldChg chg="delSp modSp add del">
        <pc:chgData name="Santiago Bohorquez" userId="S::santibohorquez007@knights.ucf.edu::18f9eb2a-72f9-43c1-b87c-4490bfdc74ea" providerId="AD" clId="Web-{0BCC9E45-DCC7-49D6-A7DE-0280BB8C836B}" dt="2023-04-17T00:33:59.349" v="617"/>
        <pc:sldMkLst>
          <pc:docMk/>
          <pc:sldMk cId="2135673684" sldId="305"/>
        </pc:sldMkLst>
        <pc:spChg chg="del mod">
          <ac:chgData name="Santiago Bohorquez" userId="S::santibohorquez007@knights.ucf.edu::18f9eb2a-72f9-43c1-b87c-4490bfdc74ea" providerId="AD" clId="Web-{0BCC9E45-DCC7-49D6-A7DE-0280BB8C836B}" dt="2023-04-16T23:19:59.397" v="493"/>
          <ac:spMkLst>
            <pc:docMk/>
            <pc:sldMk cId="2135673684" sldId="305"/>
            <ac:spMk id="37" creationId="{F8701B31-AB7C-4E0A-952E-ACAC522AF3F8}"/>
          </ac:spMkLst>
        </pc:spChg>
      </pc:sldChg>
      <pc:sldChg chg="addSp delSp modSp">
        <pc:chgData name="Santiago Bohorquez" userId="S::santibohorquez007@knights.ucf.edu::18f9eb2a-72f9-43c1-b87c-4490bfdc74ea" providerId="AD" clId="Web-{0BCC9E45-DCC7-49D6-A7DE-0280BB8C836B}" dt="2023-04-16T23:00:41.821" v="367" actId="20577"/>
        <pc:sldMkLst>
          <pc:docMk/>
          <pc:sldMk cId="731641844" sldId="308"/>
        </pc:sldMkLst>
        <pc:spChg chg="mod">
          <ac:chgData name="Santiago Bohorquez" userId="S::santibohorquez007@knights.ucf.edu::18f9eb2a-72f9-43c1-b87c-4490bfdc74ea" providerId="AD" clId="Web-{0BCC9E45-DCC7-49D6-A7DE-0280BB8C836B}" dt="2023-04-16T23:00:41.821" v="367" actId="20577"/>
          <ac:spMkLst>
            <pc:docMk/>
            <pc:sldMk cId="731641844" sldId="308"/>
            <ac:spMk id="2" creationId="{67708C79-A4AC-4B5D-92DF-600737E4D11A}"/>
          </ac:spMkLst>
        </pc:spChg>
        <pc:spChg chg="mod">
          <ac:chgData name="Santiago Bohorquez" userId="S::santibohorquez007@knights.ucf.edu::18f9eb2a-72f9-43c1-b87c-4490bfdc74ea" providerId="AD" clId="Web-{0BCC9E45-DCC7-49D6-A7DE-0280BB8C836B}" dt="2023-04-16T22:58:02.768" v="340" actId="20577"/>
          <ac:spMkLst>
            <pc:docMk/>
            <pc:sldMk cId="731641844" sldId="308"/>
            <ac:spMk id="3" creationId="{7D779DE4-CAEA-4617-897E-FEC9A2AC2D6A}"/>
          </ac:spMkLst>
        </pc:spChg>
        <pc:spChg chg="del">
          <ac:chgData name="Santiago Bohorquez" userId="S::santibohorquez007@knights.ucf.edu::18f9eb2a-72f9-43c1-b87c-4490bfdc74ea" providerId="AD" clId="Web-{0BCC9E45-DCC7-49D6-A7DE-0280BB8C836B}" dt="2023-04-16T22:44:18.734" v="174"/>
          <ac:spMkLst>
            <pc:docMk/>
            <pc:sldMk cId="731641844" sldId="308"/>
            <ac:spMk id="4" creationId="{615C66C5-CF46-4BB3-82CB-5E5DFB9B5498}"/>
          </ac:spMkLst>
        </pc:spChg>
        <pc:spChg chg="add del mod">
          <ac:chgData name="Santiago Bohorquez" userId="S::santibohorquez007@knights.ucf.edu::18f9eb2a-72f9-43c1-b87c-4490bfdc74ea" providerId="AD" clId="Web-{0BCC9E45-DCC7-49D6-A7DE-0280BB8C836B}" dt="2023-04-16T22:45:33.737" v="198"/>
          <ac:spMkLst>
            <pc:docMk/>
            <pc:sldMk cId="731641844" sldId="308"/>
            <ac:spMk id="6" creationId="{2C3B23FD-EA34-DEA3-E59B-90C237763F9C}"/>
          </ac:spMkLst>
        </pc:spChg>
        <pc:spChg chg="add del mod">
          <ac:chgData name="Santiago Bohorquez" userId="S::santibohorquez007@knights.ucf.edu::18f9eb2a-72f9-43c1-b87c-4490bfdc74ea" providerId="AD" clId="Web-{0BCC9E45-DCC7-49D6-A7DE-0280BB8C836B}" dt="2023-04-16T22:45:02.548" v="191"/>
          <ac:spMkLst>
            <pc:docMk/>
            <pc:sldMk cId="731641844" sldId="308"/>
            <ac:spMk id="8" creationId="{35860D7C-FF0D-B509-5272-0916E4CF1B0A}"/>
          </ac:spMkLst>
        </pc:spChg>
        <pc:spChg chg="add del mod">
          <ac:chgData name="Santiago Bohorquez" userId="S::santibohorquez007@knights.ucf.edu::18f9eb2a-72f9-43c1-b87c-4490bfdc74ea" providerId="AD" clId="Web-{0BCC9E45-DCC7-49D6-A7DE-0280BB8C836B}" dt="2023-04-16T22:46:01.332" v="205"/>
          <ac:spMkLst>
            <pc:docMk/>
            <pc:sldMk cId="731641844" sldId="308"/>
            <ac:spMk id="10" creationId="{782428E0-3D95-837E-17A9-C22053B207DD}"/>
          </ac:spMkLst>
        </pc:spChg>
        <pc:spChg chg="add del mod">
          <ac:chgData name="Santiago Bohorquez" userId="S::santibohorquez007@knights.ucf.edu::18f9eb2a-72f9-43c1-b87c-4490bfdc74ea" providerId="AD" clId="Web-{0BCC9E45-DCC7-49D6-A7DE-0280BB8C836B}" dt="2023-04-16T22:45:44.503" v="200"/>
          <ac:spMkLst>
            <pc:docMk/>
            <pc:sldMk cId="731641844" sldId="308"/>
            <ac:spMk id="12" creationId="{F8712DA3-7A67-CF16-46B1-EA461280F343}"/>
          </ac:spMkLst>
        </pc:spChg>
        <pc:spChg chg="add del mod">
          <ac:chgData name="Santiago Bohorquez" userId="S::santibohorquez007@knights.ucf.edu::18f9eb2a-72f9-43c1-b87c-4490bfdc74ea" providerId="AD" clId="Web-{0BCC9E45-DCC7-49D6-A7DE-0280BB8C836B}" dt="2023-04-16T22:45:52.488" v="202"/>
          <ac:spMkLst>
            <pc:docMk/>
            <pc:sldMk cId="731641844" sldId="308"/>
            <ac:spMk id="14" creationId="{465149BA-9CD9-DFD3-142A-A1C3F699E2CD}"/>
          </ac:spMkLst>
        </pc:spChg>
        <pc:spChg chg="del">
          <ac:chgData name="Santiago Bohorquez" userId="S::santibohorquez007@knights.ucf.edu::18f9eb2a-72f9-43c1-b87c-4490bfdc74ea" providerId="AD" clId="Web-{0BCC9E45-DCC7-49D6-A7DE-0280BB8C836B}" dt="2023-04-16T22:46:06.676" v="206"/>
          <ac:spMkLst>
            <pc:docMk/>
            <pc:sldMk cId="731641844" sldId="308"/>
            <ac:spMk id="16" creationId="{6833B00A-55B6-4D4D-AE3C-CFF37D65FA50}"/>
          </ac:spMkLst>
        </pc:spChg>
        <pc:spChg chg="del">
          <ac:chgData name="Santiago Bohorquez" userId="S::santibohorquez007@knights.ucf.edu::18f9eb2a-72f9-43c1-b87c-4490bfdc74ea" providerId="AD" clId="Web-{0BCC9E45-DCC7-49D6-A7DE-0280BB8C836B}" dt="2023-04-16T22:45:31.284" v="197"/>
          <ac:spMkLst>
            <pc:docMk/>
            <pc:sldMk cId="731641844" sldId="308"/>
            <ac:spMk id="17" creationId="{42B0A734-B5BB-42C2-946F-EC7ABE90A23A}"/>
          </ac:spMkLst>
        </pc:spChg>
        <pc:spChg chg="del">
          <ac:chgData name="Santiago Bohorquez" userId="S::santibohorquez007@knights.ucf.edu::18f9eb2a-72f9-43c1-b87c-4490bfdc74ea" providerId="AD" clId="Web-{0BCC9E45-DCC7-49D6-A7DE-0280BB8C836B}" dt="2023-04-16T22:45:49.285" v="201"/>
          <ac:spMkLst>
            <pc:docMk/>
            <pc:sldMk cId="731641844" sldId="308"/>
            <ac:spMk id="18" creationId="{C9A7EEBF-BEE2-4555-B5EC-E6F42DCABC49}"/>
          </ac:spMkLst>
        </pc:spChg>
        <pc:spChg chg="del">
          <ac:chgData name="Santiago Bohorquez" userId="S::santibohorquez007@knights.ucf.edu::18f9eb2a-72f9-43c1-b87c-4490bfdc74ea" providerId="AD" clId="Web-{0BCC9E45-DCC7-49D6-A7DE-0280BB8C836B}" dt="2023-04-16T22:45:40.675" v="199"/>
          <ac:spMkLst>
            <pc:docMk/>
            <pc:sldMk cId="731641844" sldId="308"/>
            <ac:spMk id="19" creationId="{4B8BE8D6-18EB-4262-B841-22EEAC0B54F3}"/>
          </ac:spMkLst>
        </pc:spChg>
        <pc:spChg chg="add del mod">
          <ac:chgData name="Santiago Bohorquez" userId="S::santibohorquez007@knights.ucf.edu::18f9eb2a-72f9-43c1-b87c-4490bfdc74ea" providerId="AD" clId="Web-{0BCC9E45-DCC7-49D6-A7DE-0280BB8C836B}" dt="2023-04-16T22:45:58.910" v="204"/>
          <ac:spMkLst>
            <pc:docMk/>
            <pc:sldMk cId="731641844" sldId="308"/>
            <ac:spMk id="20" creationId="{6CA36397-5747-4A9B-E861-8288D4D0E7F1}"/>
          </ac:spMkLst>
        </pc:spChg>
        <pc:spChg chg="del">
          <ac:chgData name="Santiago Bohorquez" userId="S::santibohorquez007@knights.ucf.edu::18f9eb2a-72f9-43c1-b87c-4490bfdc74ea" providerId="AD" clId="Web-{0BCC9E45-DCC7-49D6-A7DE-0280BB8C836B}" dt="2023-04-16T22:45:56.144" v="203"/>
          <ac:spMkLst>
            <pc:docMk/>
            <pc:sldMk cId="731641844" sldId="308"/>
            <ac:spMk id="21" creationId="{09DC85FC-A5F4-4451-8D72-37B64A3F5EA0}"/>
          </ac:spMkLst>
        </pc:spChg>
        <pc:spChg chg="add del mod">
          <ac:chgData name="Santiago Bohorquez" userId="S::santibohorquez007@knights.ucf.edu::18f9eb2a-72f9-43c1-b87c-4490bfdc74ea" providerId="AD" clId="Web-{0BCC9E45-DCC7-49D6-A7DE-0280BB8C836B}" dt="2023-04-16T22:46:15.754" v="208"/>
          <ac:spMkLst>
            <pc:docMk/>
            <pc:sldMk cId="731641844" sldId="308"/>
            <ac:spMk id="23" creationId="{42A37B3D-B0F3-89E7-911E-5B5155F7B2CF}"/>
          </ac:spMkLst>
        </pc:spChg>
        <pc:spChg chg="add del mod">
          <ac:chgData name="Santiago Bohorquez" userId="S::santibohorquez007@knights.ucf.edu::18f9eb2a-72f9-43c1-b87c-4490bfdc74ea" providerId="AD" clId="Web-{0BCC9E45-DCC7-49D6-A7DE-0280BB8C836B}" dt="2023-04-16T22:46:18.692" v="209"/>
          <ac:spMkLst>
            <pc:docMk/>
            <pc:sldMk cId="731641844" sldId="308"/>
            <ac:spMk id="25" creationId="{75D92F43-6FF0-4C45-2E7D-BA21EAE32E62}"/>
          </ac:spMkLst>
        </pc:spChg>
        <pc:spChg chg="del mod">
          <ac:chgData name="Santiago Bohorquez" userId="S::santibohorquez007@knights.ucf.edu::18f9eb2a-72f9-43c1-b87c-4490bfdc74ea" providerId="AD" clId="Web-{0BCC9E45-DCC7-49D6-A7DE-0280BB8C836B}" dt="2023-04-16T22:45:07.173" v="192"/>
          <ac:spMkLst>
            <pc:docMk/>
            <pc:sldMk cId="731641844" sldId="308"/>
            <ac:spMk id="43" creationId="{543672B4-28D9-4792-A8C2-BB242D3770EB}"/>
          </ac:spMkLst>
        </pc:spChg>
        <pc:spChg chg="del">
          <ac:chgData name="Santiago Bohorquez" userId="S::santibohorquez007@knights.ucf.edu::18f9eb2a-72f9-43c1-b87c-4490bfdc74ea" providerId="AD" clId="Web-{0BCC9E45-DCC7-49D6-A7DE-0280BB8C836B}" dt="2023-04-16T22:44:57.376" v="190"/>
          <ac:spMkLst>
            <pc:docMk/>
            <pc:sldMk cId="731641844" sldId="308"/>
            <ac:spMk id="54" creationId="{06DACBCE-9D57-4573-95D4-37705F53F35C}"/>
          </ac:spMkLst>
        </pc:spChg>
        <pc:spChg chg="del">
          <ac:chgData name="Santiago Bohorquez" userId="S::santibohorquez007@knights.ucf.edu::18f9eb2a-72f9-43c1-b87c-4490bfdc74ea" providerId="AD" clId="Web-{0BCC9E45-DCC7-49D6-A7DE-0280BB8C836B}" dt="2023-04-16T22:46:25.192" v="210"/>
          <ac:spMkLst>
            <pc:docMk/>
            <pc:sldMk cId="731641844" sldId="308"/>
            <ac:spMk id="56" creationId="{93166D88-98DC-449A-8C48-DD727A0D2AE6}"/>
          </ac:spMkLst>
        </pc:spChg>
        <pc:spChg chg="del">
          <ac:chgData name="Santiago Bohorquez" userId="S::santibohorquez007@knights.ucf.edu::18f9eb2a-72f9-43c1-b87c-4490bfdc74ea" providerId="AD" clId="Web-{0BCC9E45-DCC7-49D6-A7DE-0280BB8C836B}" dt="2023-04-16T22:46:12.254" v="207"/>
          <ac:spMkLst>
            <pc:docMk/>
            <pc:sldMk cId="731641844" sldId="308"/>
            <ac:spMk id="82" creationId="{D9EC4812-61EE-48AF-8719-45C60242611A}"/>
          </ac:spMkLst>
        </pc:spChg>
      </pc:sldChg>
      <pc:sldChg chg="del">
        <pc:chgData name="Santiago Bohorquez" userId="S::santibohorquez007@knights.ucf.edu::18f9eb2a-72f9-43c1-b87c-4490bfdc74ea" providerId="AD" clId="Web-{0BCC9E45-DCC7-49D6-A7DE-0280BB8C836B}" dt="2023-04-17T00:34:04.224" v="620"/>
        <pc:sldMkLst>
          <pc:docMk/>
          <pc:sldMk cId="3140179507" sldId="310"/>
        </pc:sldMkLst>
      </pc:sldChg>
      <pc:sldChg chg="del">
        <pc:chgData name="Santiago Bohorquez" userId="S::santibohorquez007@knights.ucf.edu::18f9eb2a-72f9-43c1-b87c-4490bfdc74ea" providerId="AD" clId="Web-{0BCC9E45-DCC7-49D6-A7DE-0280BB8C836B}" dt="2023-04-17T00:33:39.301" v="608"/>
        <pc:sldMkLst>
          <pc:docMk/>
          <pc:sldMk cId="3831300723" sldId="311"/>
        </pc:sldMkLst>
      </pc:sldChg>
      <pc:sldChg chg="del">
        <pc:chgData name="Santiago Bohorquez" userId="S::santibohorquez007@knights.ucf.edu::18f9eb2a-72f9-43c1-b87c-4490bfdc74ea" providerId="AD" clId="Web-{0BCC9E45-DCC7-49D6-A7DE-0280BB8C836B}" dt="2023-04-17T00:33:36.379" v="606"/>
        <pc:sldMkLst>
          <pc:docMk/>
          <pc:sldMk cId="365988005" sldId="312"/>
        </pc:sldMkLst>
      </pc:sldChg>
      <pc:sldChg chg="del">
        <pc:chgData name="Santiago Bohorquez" userId="S::santibohorquez007@knights.ucf.edu::18f9eb2a-72f9-43c1-b87c-4490bfdc74ea" providerId="AD" clId="Web-{0BCC9E45-DCC7-49D6-A7DE-0280BB8C836B}" dt="2023-04-17T00:33:34.879" v="605"/>
        <pc:sldMkLst>
          <pc:docMk/>
          <pc:sldMk cId="4267049804" sldId="313"/>
        </pc:sldMkLst>
      </pc:sldChg>
      <pc:sldChg chg="delSp modSp">
        <pc:chgData name="Santiago Bohorquez" userId="S::santibohorquez007@knights.ucf.edu::18f9eb2a-72f9-43c1-b87c-4490bfdc74ea" providerId="AD" clId="Web-{0BCC9E45-DCC7-49D6-A7DE-0280BB8C836B}" dt="2023-04-16T23:00:57.978" v="370" actId="20577"/>
        <pc:sldMkLst>
          <pc:docMk/>
          <pc:sldMk cId="620991316" sldId="314"/>
        </pc:sldMkLst>
        <pc:spChg chg="mod">
          <ac:chgData name="Santiago Bohorquez" userId="S::santibohorquez007@knights.ucf.edu::18f9eb2a-72f9-43c1-b87c-4490bfdc74ea" providerId="AD" clId="Web-{0BCC9E45-DCC7-49D6-A7DE-0280BB8C836B}" dt="2023-04-16T23:00:57.978" v="370" actId="20577"/>
          <ac:spMkLst>
            <pc:docMk/>
            <pc:sldMk cId="620991316" sldId="314"/>
            <ac:spMk id="2" creationId="{6719F29B-F233-48AF-8261-F33A4E079E3E}"/>
          </ac:spMkLst>
        </pc:spChg>
        <pc:spChg chg="mod">
          <ac:chgData name="Santiago Bohorquez" userId="S::santibohorquez007@knights.ucf.edu::18f9eb2a-72f9-43c1-b87c-4490bfdc74ea" providerId="AD" clId="Web-{0BCC9E45-DCC7-49D6-A7DE-0280BB8C836B}" dt="2023-04-16T22:52:25.786" v="258" actId="14100"/>
          <ac:spMkLst>
            <pc:docMk/>
            <pc:sldMk cId="620991316" sldId="314"/>
            <ac:spMk id="3" creationId="{35E3EA69-4E0E-41BD-8095-A124225A2647}"/>
          </ac:spMkLst>
        </pc:spChg>
        <pc:spChg chg="del mod">
          <ac:chgData name="Santiago Bohorquez" userId="S::santibohorquez007@knights.ucf.edu::18f9eb2a-72f9-43c1-b87c-4490bfdc74ea" providerId="AD" clId="Web-{0BCC9E45-DCC7-49D6-A7DE-0280BB8C836B}" dt="2023-04-16T22:32:44.816" v="142"/>
          <ac:spMkLst>
            <pc:docMk/>
            <pc:sldMk cId="620991316" sldId="314"/>
            <ac:spMk id="988" creationId="{913B4A80-6C83-FB4C-8D49-B81A9804DEC0}"/>
          </ac:spMkLst>
        </pc:spChg>
      </pc:sldChg>
      <pc:sldChg chg="del">
        <pc:chgData name="Santiago Bohorquez" userId="S::santibohorquez007@knights.ucf.edu::18f9eb2a-72f9-43c1-b87c-4490bfdc74ea" providerId="AD" clId="Web-{0BCC9E45-DCC7-49D6-A7DE-0280BB8C836B}" dt="2023-04-17T00:33:32.067" v="603"/>
        <pc:sldMkLst>
          <pc:docMk/>
          <pc:sldMk cId="4097380008" sldId="316"/>
        </pc:sldMkLst>
      </pc:sldChg>
      <pc:sldChg chg="addSp delSp modSp mod modClrScheme chgLayout">
        <pc:chgData name="Santiago Bohorquez" userId="S::santibohorquez007@knights.ucf.edu::18f9eb2a-72f9-43c1-b87c-4490bfdc74ea" providerId="AD" clId="Web-{0BCC9E45-DCC7-49D6-A7DE-0280BB8C836B}" dt="2023-04-16T23:07:44.290" v="397" actId="20577"/>
        <pc:sldMkLst>
          <pc:docMk/>
          <pc:sldMk cId="3170588273" sldId="318"/>
        </pc:sldMkLst>
        <pc:spChg chg="mod ord">
          <ac:chgData name="Santiago Bohorquez" userId="S::santibohorquez007@knights.ucf.edu::18f9eb2a-72f9-43c1-b87c-4490bfdc74ea" providerId="AD" clId="Web-{0BCC9E45-DCC7-49D6-A7DE-0280BB8C836B}" dt="2023-04-16T23:07:44.290" v="397" actId="20577"/>
          <ac:spMkLst>
            <pc:docMk/>
            <pc:sldMk cId="3170588273" sldId="318"/>
            <ac:spMk id="2" creationId="{DCBF1051-334B-B52B-07F3-D3C5B0A87D26}"/>
          </ac:spMkLst>
        </pc:spChg>
        <pc:spChg chg="mod">
          <ac:chgData name="Santiago Bohorquez" userId="S::santibohorquez007@knights.ucf.edu::18f9eb2a-72f9-43c1-b87c-4490bfdc74ea" providerId="AD" clId="Web-{0BCC9E45-DCC7-49D6-A7DE-0280BB8C836B}" dt="2023-04-16T22:51:59.050" v="253" actId="20577"/>
          <ac:spMkLst>
            <pc:docMk/>
            <pc:sldMk cId="3170588273" sldId="318"/>
            <ac:spMk id="3" creationId="{1CBBEAFE-9A25-7884-F03D-EE0B0154E191}"/>
          </ac:spMkLst>
        </pc:spChg>
        <pc:spChg chg="mod ord">
          <ac:chgData name="Santiago Bohorquez" userId="S::santibohorquez007@knights.ucf.edu::18f9eb2a-72f9-43c1-b87c-4490bfdc74ea" providerId="AD" clId="Web-{0BCC9E45-DCC7-49D6-A7DE-0280BB8C836B}" dt="2023-04-16T23:02:31.794" v="376"/>
          <ac:spMkLst>
            <pc:docMk/>
            <pc:sldMk cId="3170588273" sldId="318"/>
            <ac:spMk id="4" creationId="{76B3E046-812B-0527-531B-B3461D875174}"/>
          </ac:spMkLst>
        </pc:spChg>
        <pc:spChg chg="mod ord">
          <ac:chgData name="Santiago Bohorquez" userId="S::santibohorquez007@knights.ucf.edu::18f9eb2a-72f9-43c1-b87c-4490bfdc74ea" providerId="AD" clId="Web-{0BCC9E45-DCC7-49D6-A7DE-0280BB8C836B}" dt="2023-04-16T23:02:31.794" v="376"/>
          <ac:spMkLst>
            <pc:docMk/>
            <pc:sldMk cId="3170588273" sldId="318"/>
            <ac:spMk id="5" creationId="{0EEE9857-DD7E-51BC-70B4-681453E93401}"/>
          </ac:spMkLst>
        </pc:spChg>
        <pc:spChg chg="mod ord">
          <ac:chgData name="Santiago Bohorquez" userId="S::santibohorquez007@knights.ucf.edu::18f9eb2a-72f9-43c1-b87c-4490bfdc74ea" providerId="AD" clId="Web-{0BCC9E45-DCC7-49D6-A7DE-0280BB8C836B}" dt="2023-04-16T23:02:31.794" v="376"/>
          <ac:spMkLst>
            <pc:docMk/>
            <pc:sldMk cId="3170588273" sldId="318"/>
            <ac:spMk id="6" creationId="{F3B20702-97F3-FE18-6FE1-CECA64A9BCA4}"/>
          </ac:spMkLst>
        </pc:spChg>
        <pc:spChg chg="add del mod ord">
          <ac:chgData name="Santiago Bohorquez" userId="S::santibohorquez007@knights.ucf.edu::18f9eb2a-72f9-43c1-b87c-4490bfdc74ea" providerId="AD" clId="Web-{0BCC9E45-DCC7-49D6-A7DE-0280BB8C836B}" dt="2023-04-16T23:02:38.482" v="378"/>
          <ac:spMkLst>
            <pc:docMk/>
            <pc:sldMk cId="3170588273" sldId="318"/>
            <ac:spMk id="8" creationId="{7C7309F0-B85B-E994-9918-D52F6658090B}"/>
          </ac:spMkLst>
        </pc:spChg>
        <pc:spChg chg="add del mod ord">
          <ac:chgData name="Santiago Bohorquez" userId="S::santibohorquez007@knights.ucf.edu::18f9eb2a-72f9-43c1-b87c-4490bfdc74ea" providerId="AD" clId="Web-{0BCC9E45-DCC7-49D6-A7DE-0280BB8C836B}" dt="2023-04-16T23:02:35.856" v="377"/>
          <ac:spMkLst>
            <pc:docMk/>
            <pc:sldMk cId="3170588273" sldId="318"/>
            <ac:spMk id="9" creationId="{541FBE3D-1D8A-B99E-3F33-D9961BD5FC2F}"/>
          </ac:spMkLst>
        </pc:spChg>
        <pc:spChg chg="add del mod ord">
          <ac:chgData name="Santiago Bohorquez" userId="S::santibohorquez007@knights.ucf.edu::18f9eb2a-72f9-43c1-b87c-4490bfdc74ea" providerId="AD" clId="Web-{0BCC9E45-DCC7-49D6-A7DE-0280BB8C836B}" dt="2023-04-16T23:02:41.575" v="380"/>
          <ac:spMkLst>
            <pc:docMk/>
            <pc:sldMk cId="3170588273" sldId="318"/>
            <ac:spMk id="10" creationId="{99B0453B-AC8C-F2AC-0BAB-8B295A6EEEA5}"/>
          </ac:spMkLst>
        </pc:spChg>
        <pc:spChg chg="add del mod ord">
          <ac:chgData name="Santiago Bohorquez" userId="S::santibohorquez007@knights.ucf.edu::18f9eb2a-72f9-43c1-b87c-4490bfdc74ea" providerId="AD" clId="Web-{0BCC9E45-DCC7-49D6-A7DE-0280BB8C836B}" dt="2023-04-16T23:02:39.966" v="379"/>
          <ac:spMkLst>
            <pc:docMk/>
            <pc:sldMk cId="3170588273" sldId="318"/>
            <ac:spMk id="11" creationId="{84A4D7EB-60AD-84E6-8632-13552410EAF9}"/>
          </ac:spMkLst>
        </pc:spChg>
        <pc:spChg chg="add del mod ord">
          <ac:chgData name="Santiago Bohorquez" userId="S::santibohorquez007@knights.ucf.edu::18f9eb2a-72f9-43c1-b87c-4490bfdc74ea" providerId="AD" clId="Web-{0BCC9E45-DCC7-49D6-A7DE-0280BB8C836B}" dt="2023-04-16T23:02:51.451" v="382"/>
          <ac:spMkLst>
            <pc:docMk/>
            <pc:sldMk cId="3170588273" sldId="318"/>
            <ac:spMk id="12" creationId="{E6F5CB8E-9C53-E3B9-C07D-67B0EB70005E}"/>
          </ac:spMkLst>
        </pc:spChg>
        <pc:spChg chg="add del mod ord">
          <ac:chgData name="Santiago Bohorquez" userId="S::santibohorquez007@knights.ucf.edu::18f9eb2a-72f9-43c1-b87c-4490bfdc74ea" providerId="AD" clId="Web-{0BCC9E45-DCC7-49D6-A7DE-0280BB8C836B}" dt="2023-04-16T23:02:48.294" v="381"/>
          <ac:spMkLst>
            <pc:docMk/>
            <pc:sldMk cId="3170588273" sldId="318"/>
            <ac:spMk id="13" creationId="{43B01E98-03B2-3CA7-46E1-F0B2E0F77927}"/>
          </ac:spMkLst>
        </pc:spChg>
        <pc:spChg chg="add del mod ord">
          <ac:chgData name="Santiago Bohorquez" userId="S::santibohorquez007@knights.ucf.edu::18f9eb2a-72f9-43c1-b87c-4490bfdc74ea" providerId="AD" clId="Web-{0BCC9E45-DCC7-49D6-A7DE-0280BB8C836B}" dt="2023-04-16T23:02:54.076" v="384"/>
          <ac:spMkLst>
            <pc:docMk/>
            <pc:sldMk cId="3170588273" sldId="318"/>
            <ac:spMk id="14" creationId="{3CC0ABDE-C16D-CD39-4962-2F2E368042F7}"/>
          </ac:spMkLst>
        </pc:spChg>
        <pc:spChg chg="add del mod ord">
          <ac:chgData name="Santiago Bohorquez" userId="S::santibohorquez007@knights.ucf.edu::18f9eb2a-72f9-43c1-b87c-4490bfdc74ea" providerId="AD" clId="Web-{0BCC9E45-DCC7-49D6-A7DE-0280BB8C836B}" dt="2023-04-16T23:02:52.873" v="383"/>
          <ac:spMkLst>
            <pc:docMk/>
            <pc:sldMk cId="3170588273" sldId="318"/>
            <ac:spMk id="15" creationId="{22260415-AB56-5C93-CB92-90BE4FAE3C98}"/>
          </ac:spMkLst>
        </pc:spChg>
        <pc:picChg chg="mod ord modCrop">
          <ac:chgData name="Santiago Bohorquez" userId="S::santibohorquez007@knights.ucf.edu::18f9eb2a-72f9-43c1-b87c-4490bfdc74ea" providerId="AD" clId="Web-{0BCC9E45-DCC7-49D6-A7DE-0280BB8C836B}" dt="2023-04-16T23:03:54.453" v="388"/>
          <ac:picMkLst>
            <pc:docMk/>
            <pc:sldMk cId="3170588273" sldId="318"/>
            <ac:picMk id="7" creationId="{894283B9-CB0D-808C-55D9-8F4A492467F5}"/>
          </ac:picMkLst>
        </pc:picChg>
      </pc:sldChg>
      <pc:sldChg chg="addSp delSp modSp mod modClrScheme chgLayout">
        <pc:chgData name="Santiago Bohorquez" userId="S::santibohorquez007@knights.ucf.edu::18f9eb2a-72f9-43c1-b87c-4490bfdc74ea" providerId="AD" clId="Web-{0BCC9E45-DCC7-49D6-A7DE-0280BB8C836B}" dt="2023-04-16T23:08:28.167" v="404"/>
        <pc:sldMkLst>
          <pc:docMk/>
          <pc:sldMk cId="480716458" sldId="319"/>
        </pc:sldMkLst>
        <pc:spChg chg="mod ord">
          <ac:chgData name="Santiago Bohorquez" userId="S::santibohorquez007@knights.ucf.edu::18f9eb2a-72f9-43c1-b87c-4490bfdc74ea" providerId="AD" clId="Web-{0BCC9E45-DCC7-49D6-A7DE-0280BB8C836B}" dt="2023-04-16T23:08:11.916" v="399"/>
          <ac:spMkLst>
            <pc:docMk/>
            <pc:sldMk cId="480716458" sldId="319"/>
            <ac:spMk id="2" creationId="{E2E7742B-0307-6733-9B5D-CF5B3827773A}"/>
          </ac:spMkLst>
        </pc:spChg>
        <pc:spChg chg="mod ord">
          <ac:chgData name="Santiago Bohorquez" userId="S::santibohorquez007@knights.ucf.edu::18f9eb2a-72f9-43c1-b87c-4490bfdc74ea" providerId="AD" clId="Web-{0BCC9E45-DCC7-49D6-A7DE-0280BB8C836B}" dt="2023-04-16T23:08:11.916" v="399"/>
          <ac:spMkLst>
            <pc:docMk/>
            <pc:sldMk cId="480716458" sldId="319"/>
            <ac:spMk id="4" creationId="{83D10D35-B231-A552-BF17-F8039584605E}"/>
          </ac:spMkLst>
        </pc:spChg>
        <pc:spChg chg="mod ord">
          <ac:chgData name="Santiago Bohorquez" userId="S::santibohorquez007@knights.ucf.edu::18f9eb2a-72f9-43c1-b87c-4490bfdc74ea" providerId="AD" clId="Web-{0BCC9E45-DCC7-49D6-A7DE-0280BB8C836B}" dt="2023-04-16T23:08:11.916" v="399"/>
          <ac:spMkLst>
            <pc:docMk/>
            <pc:sldMk cId="480716458" sldId="319"/>
            <ac:spMk id="5" creationId="{BD7C1E9A-A48D-B96C-92B0-7C61FB6E7A5F}"/>
          </ac:spMkLst>
        </pc:spChg>
        <pc:spChg chg="mod ord">
          <ac:chgData name="Santiago Bohorquez" userId="S::santibohorquez007@knights.ucf.edu::18f9eb2a-72f9-43c1-b87c-4490bfdc74ea" providerId="AD" clId="Web-{0BCC9E45-DCC7-49D6-A7DE-0280BB8C836B}" dt="2023-04-16T23:08:11.916" v="399"/>
          <ac:spMkLst>
            <pc:docMk/>
            <pc:sldMk cId="480716458" sldId="319"/>
            <ac:spMk id="6" creationId="{A7F44AED-4DB6-74C0-3E7B-2D6970B94F48}"/>
          </ac:spMkLst>
        </pc:spChg>
        <pc:spChg chg="add del mod ord">
          <ac:chgData name="Santiago Bohorquez" userId="S::santibohorquez007@knights.ucf.edu::18f9eb2a-72f9-43c1-b87c-4490bfdc74ea" providerId="AD" clId="Web-{0BCC9E45-DCC7-49D6-A7DE-0280BB8C836B}" dt="2023-04-16T23:08:28.167" v="404"/>
          <ac:spMkLst>
            <pc:docMk/>
            <pc:sldMk cId="480716458" sldId="319"/>
            <ac:spMk id="8" creationId="{0EF14163-0121-03D0-810E-CB0A8A11DB28}"/>
          </ac:spMkLst>
        </pc:spChg>
        <pc:picChg chg="mod ord">
          <ac:chgData name="Santiago Bohorquez" userId="S::santibohorquez007@knights.ucf.edu::18f9eb2a-72f9-43c1-b87c-4490bfdc74ea" providerId="AD" clId="Web-{0BCC9E45-DCC7-49D6-A7DE-0280BB8C836B}" dt="2023-04-16T23:08:25.401" v="403" actId="1076"/>
          <ac:picMkLst>
            <pc:docMk/>
            <pc:sldMk cId="480716458" sldId="319"/>
            <ac:picMk id="7" creationId="{F56F9338-135F-DF8E-FFAC-8394FAF35D2C}"/>
          </ac:picMkLst>
        </pc:picChg>
      </pc:sldChg>
      <pc:sldChg chg="addSp modSp mod setBg">
        <pc:chgData name="Santiago Bohorquez" userId="S::santibohorquez007@knights.ucf.edu::18f9eb2a-72f9-43c1-b87c-4490bfdc74ea" providerId="AD" clId="Web-{0BCC9E45-DCC7-49D6-A7DE-0280BB8C836B}" dt="2023-04-16T23:13:51.008" v="413" actId="1076"/>
        <pc:sldMkLst>
          <pc:docMk/>
          <pc:sldMk cId="309256376" sldId="320"/>
        </pc:sldMkLst>
        <pc:spChg chg="mod">
          <ac:chgData name="Santiago Bohorquez" userId="S::santibohorquez007@knights.ucf.edu::18f9eb2a-72f9-43c1-b87c-4490bfdc74ea" providerId="AD" clId="Web-{0BCC9E45-DCC7-49D6-A7DE-0280BB8C836B}" dt="2023-04-16T23:13:16.819" v="405"/>
          <ac:spMkLst>
            <pc:docMk/>
            <pc:sldMk cId="309256376" sldId="320"/>
            <ac:spMk id="2" creationId="{EE0C27DE-C42D-B4CD-E22A-5F5535D822C8}"/>
          </ac:spMkLst>
        </pc:spChg>
        <pc:spChg chg="mod">
          <ac:chgData name="Santiago Bohorquez" userId="S::santibohorquez007@knights.ucf.edu::18f9eb2a-72f9-43c1-b87c-4490bfdc74ea" providerId="AD" clId="Web-{0BCC9E45-DCC7-49D6-A7DE-0280BB8C836B}" dt="2023-04-16T23:13:16.819" v="405"/>
          <ac:spMkLst>
            <pc:docMk/>
            <pc:sldMk cId="309256376" sldId="320"/>
            <ac:spMk id="4" creationId="{AF5EE751-AB1C-B003-C2DA-04E923578209}"/>
          </ac:spMkLst>
        </pc:spChg>
        <pc:spChg chg="mod">
          <ac:chgData name="Santiago Bohorquez" userId="S::santibohorquez007@knights.ucf.edu::18f9eb2a-72f9-43c1-b87c-4490bfdc74ea" providerId="AD" clId="Web-{0BCC9E45-DCC7-49D6-A7DE-0280BB8C836B}" dt="2023-04-16T23:13:16.819" v="405"/>
          <ac:spMkLst>
            <pc:docMk/>
            <pc:sldMk cId="309256376" sldId="320"/>
            <ac:spMk id="5" creationId="{BE67ED8E-93F5-E7F6-10DA-1E523654EEC0}"/>
          </ac:spMkLst>
        </pc:spChg>
        <pc:spChg chg="mod">
          <ac:chgData name="Santiago Bohorquez" userId="S::santibohorquez007@knights.ucf.edu::18f9eb2a-72f9-43c1-b87c-4490bfdc74ea" providerId="AD" clId="Web-{0BCC9E45-DCC7-49D6-A7DE-0280BB8C836B}" dt="2023-04-16T23:13:16.819" v="405"/>
          <ac:spMkLst>
            <pc:docMk/>
            <pc:sldMk cId="309256376" sldId="320"/>
            <ac:spMk id="6" creationId="{EE695ED6-8981-0EBD-0135-AAAD47A2A8CF}"/>
          </ac:spMkLst>
        </pc:spChg>
        <pc:spChg chg="add">
          <ac:chgData name="Santiago Bohorquez" userId="S::santibohorquez007@knights.ucf.edu::18f9eb2a-72f9-43c1-b87c-4490bfdc74ea" providerId="AD" clId="Web-{0BCC9E45-DCC7-49D6-A7DE-0280BB8C836B}" dt="2023-04-16T23:13:16.819" v="405"/>
          <ac:spMkLst>
            <pc:docMk/>
            <pc:sldMk cId="309256376" sldId="320"/>
            <ac:spMk id="16" creationId="{88263A24-0C1F-4677-B43C-4AE14E276B27}"/>
          </ac:spMkLst>
        </pc:spChg>
        <pc:spChg chg="add">
          <ac:chgData name="Santiago Bohorquez" userId="S::santibohorquez007@knights.ucf.edu::18f9eb2a-72f9-43c1-b87c-4490bfdc74ea" providerId="AD" clId="Web-{0BCC9E45-DCC7-49D6-A7DE-0280BB8C836B}" dt="2023-04-16T23:13:16.819" v="405"/>
          <ac:spMkLst>
            <pc:docMk/>
            <pc:sldMk cId="309256376" sldId="320"/>
            <ac:spMk id="18" creationId="{0ADDB668-2CA4-4D2B-9C34-3487CA330BA8}"/>
          </ac:spMkLst>
        </pc:spChg>
        <pc:spChg chg="add">
          <ac:chgData name="Santiago Bohorquez" userId="S::santibohorquez007@knights.ucf.edu::18f9eb2a-72f9-43c1-b87c-4490bfdc74ea" providerId="AD" clId="Web-{0BCC9E45-DCC7-49D6-A7DE-0280BB8C836B}" dt="2023-04-16T23:13:16.819" v="405"/>
          <ac:spMkLst>
            <pc:docMk/>
            <pc:sldMk cId="309256376" sldId="320"/>
            <ac:spMk id="20" creationId="{2568BC19-F052-4108-93E1-6A3D1DEC072F}"/>
          </ac:spMkLst>
        </pc:spChg>
        <pc:spChg chg="add">
          <ac:chgData name="Santiago Bohorquez" userId="S::santibohorquez007@knights.ucf.edu::18f9eb2a-72f9-43c1-b87c-4490bfdc74ea" providerId="AD" clId="Web-{0BCC9E45-DCC7-49D6-A7DE-0280BB8C836B}" dt="2023-04-16T23:13:16.819" v="405"/>
          <ac:spMkLst>
            <pc:docMk/>
            <pc:sldMk cId="309256376" sldId="320"/>
            <ac:spMk id="22" creationId="{D5FD337D-4D6B-4C8B-B6F5-121097E09881}"/>
          </ac:spMkLst>
        </pc:spChg>
        <pc:picChg chg="mod ord">
          <ac:chgData name="Santiago Bohorquez" userId="S::santibohorquez007@knights.ucf.edu::18f9eb2a-72f9-43c1-b87c-4490bfdc74ea" providerId="AD" clId="Web-{0BCC9E45-DCC7-49D6-A7DE-0280BB8C836B}" dt="2023-04-16T23:13:51.008" v="413" actId="1076"/>
          <ac:picMkLst>
            <pc:docMk/>
            <pc:sldMk cId="309256376" sldId="320"/>
            <ac:picMk id="10" creationId="{085FC295-6EB9-2EDC-A815-279F8C97E874}"/>
          </ac:picMkLst>
        </pc:picChg>
        <pc:picChg chg="mod ord">
          <ac:chgData name="Santiago Bohorquez" userId="S::santibohorquez007@knights.ucf.edu::18f9eb2a-72f9-43c1-b87c-4490bfdc74ea" providerId="AD" clId="Web-{0BCC9E45-DCC7-49D6-A7DE-0280BB8C836B}" dt="2023-04-16T23:13:44.289" v="411" actId="1076"/>
          <ac:picMkLst>
            <pc:docMk/>
            <pc:sldMk cId="309256376" sldId="320"/>
            <ac:picMk id="11" creationId="{5498D370-F58F-2F18-DDF8-E3EB29D323BE}"/>
          </ac:picMkLst>
        </pc:picChg>
      </pc:sldChg>
      <pc:sldChg chg="addSp delSp modSp new">
        <pc:chgData name="Santiago Bohorquez" userId="S::santibohorquez007@knights.ucf.edu::18f9eb2a-72f9-43c1-b87c-4490bfdc74ea" providerId="AD" clId="Web-{0BCC9E45-DCC7-49D6-A7DE-0280BB8C836B}" dt="2023-04-16T23:01:58.418" v="375" actId="1076"/>
        <pc:sldMkLst>
          <pc:docMk/>
          <pc:sldMk cId="3730163396" sldId="321"/>
        </pc:sldMkLst>
        <pc:spChg chg="mod">
          <ac:chgData name="Santiago Bohorquez" userId="S::santibohorquez007@knights.ucf.edu::18f9eb2a-72f9-43c1-b87c-4490bfdc74ea" providerId="AD" clId="Web-{0BCC9E45-DCC7-49D6-A7DE-0280BB8C836B}" dt="2023-04-16T23:01:58.418" v="375" actId="1076"/>
          <ac:spMkLst>
            <pc:docMk/>
            <pc:sldMk cId="3730163396" sldId="321"/>
            <ac:spMk id="2" creationId="{920910EB-2DA7-585C-9B0E-EB11CE4306C9}"/>
          </ac:spMkLst>
        </pc:spChg>
        <pc:spChg chg="del">
          <ac:chgData name="Santiago Bohorquez" userId="S::santibohorquez007@knights.ucf.edu::18f9eb2a-72f9-43c1-b87c-4490bfdc74ea" providerId="AD" clId="Web-{0BCC9E45-DCC7-49D6-A7DE-0280BB8C836B}" dt="2023-04-16T22:55:54.841" v="309"/>
          <ac:spMkLst>
            <pc:docMk/>
            <pc:sldMk cId="3730163396" sldId="321"/>
            <ac:spMk id="4" creationId="{20D38B4A-2876-0ED3-3C2E-A8DF9DA436C0}"/>
          </ac:spMkLst>
        </pc:spChg>
        <pc:spChg chg="del">
          <ac:chgData name="Santiago Bohorquez" userId="S::santibohorquez007@knights.ucf.edu::18f9eb2a-72f9-43c1-b87c-4490bfdc74ea" providerId="AD" clId="Web-{0BCC9E45-DCC7-49D6-A7DE-0280BB8C836B}" dt="2023-04-16T22:55:35.965" v="300"/>
          <ac:spMkLst>
            <pc:docMk/>
            <pc:sldMk cId="3730163396" sldId="321"/>
            <ac:spMk id="6" creationId="{E8D47108-A933-5C6D-2673-ABCA4CE23B7A}"/>
          </ac:spMkLst>
        </pc:spChg>
        <pc:spChg chg="del">
          <ac:chgData name="Santiago Bohorquez" userId="S::santibohorquez007@knights.ucf.edu::18f9eb2a-72f9-43c1-b87c-4490bfdc74ea" providerId="AD" clId="Web-{0BCC9E45-DCC7-49D6-A7DE-0280BB8C836B}" dt="2023-04-16T22:55:33.699" v="299"/>
          <ac:spMkLst>
            <pc:docMk/>
            <pc:sldMk cId="3730163396" sldId="321"/>
            <ac:spMk id="7" creationId="{FF7F7D5E-01A5-DABA-6542-A870EF28C7F6}"/>
          </ac:spMkLst>
        </pc:spChg>
        <pc:spChg chg="del">
          <ac:chgData name="Santiago Bohorquez" userId="S::santibohorquez007@knights.ucf.edu::18f9eb2a-72f9-43c1-b87c-4490bfdc74ea" providerId="AD" clId="Web-{0BCC9E45-DCC7-49D6-A7DE-0280BB8C836B}" dt="2023-04-16T22:55:45.184" v="306"/>
          <ac:spMkLst>
            <pc:docMk/>
            <pc:sldMk cId="3730163396" sldId="321"/>
            <ac:spMk id="8" creationId="{2650E47E-0D46-C383-9280-48A90D46C949}"/>
          </ac:spMkLst>
        </pc:spChg>
        <pc:spChg chg="del">
          <ac:chgData name="Santiago Bohorquez" userId="S::santibohorquez007@knights.ucf.edu::18f9eb2a-72f9-43c1-b87c-4490bfdc74ea" providerId="AD" clId="Web-{0BCC9E45-DCC7-49D6-A7DE-0280BB8C836B}" dt="2023-04-16T22:55:43.965" v="305"/>
          <ac:spMkLst>
            <pc:docMk/>
            <pc:sldMk cId="3730163396" sldId="321"/>
            <ac:spMk id="9" creationId="{5DA092D0-958D-B1CC-0080-F96253F7BDBD}"/>
          </ac:spMkLst>
        </pc:spChg>
        <pc:spChg chg="del">
          <ac:chgData name="Santiago Bohorquez" userId="S::santibohorquez007@knights.ucf.edu::18f9eb2a-72f9-43c1-b87c-4490bfdc74ea" providerId="AD" clId="Web-{0BCC9E45-DCC7-49D6-A7DE-0280BB8C836B}" dt="2023-04-16T22:55:39.387" v="302"/>
          <ac:spMkLst>
            <pc:docMk/>
            <pc:sldMk cId="3730163396" sldId="321"/>
            <ac:spMk id="10" creationId="{90AAE2EB-2FA9-E453-AAF3-F5DDBFD17FFE}"/>
          </ac:spMkLst>
        </pc:spChg>
        <pc:spChg chg="del">
          <ac:chgData name="Santiago Bohorquez" userId="S::santibohorquez007@knights.ucf.edu::18f9eb2a-72f9-43c1-b87c-4490bfdc74ea" providerId="AD" clId="Web-{0BCC9E45-DCC7-49D6-A7DE-0280BB8C836B}" dt="2023-04-16T22:55:37.840" v="301"/>
          <ac:spMkLst>
            <pc:docMk/>
            <pc:sldMk cId="3730163396" sldId="321"/>
            <ac:spMk id="11" creationId="{3B28852F-FFCB-7FA5-FC98-4FF4BEBE8B03}"/>
          </ac:spMkLst>
        </pc:spChg>
        <pc:spChg chg="del">
          <ac:chgData name="Santiago Bohorquez" userId="S::santibohorquez007@knights.ucf.edu::18f9eb2a-72f9-43c1-b87c-4490bfdc74ea" providerId="AD" clId="Web-{0BCC9E45-DCC7-49D6-A7DE-0280BB8C836B}" dt="2023-04-16T22:55:42.309" v="304"/>
          <ac:spMkLst>
            <pc:docMk/>
            <pc:sldMk cId="3730163396" sldId="321"/>
            <ac:spMk id="12" creationId="{A7B88837-E3FE-1207-3892-535045CBC328}"/>
          </ac:spMkLst>
        </pc:spChg>
        <pc:spChg chg="del">
          <ac:chgData name="Santiago Bohorquez" userId="S::santibohorquez007@knights.ucf.edu::18f9eb2a-72f9-43c1-b87c-4490bfdc74ea" providerId="AD" clId="Web-{0BCC9E45-DCC7-49D6-A7DE-0280BB8C836B}" dt="2023-04-16T22:55:40.543" v="303"/>
          <ac:spMkLst>
            <pc:docMk/>
            <pc:sldMk cId="3730163396" sldId="321"/>
            <ac:spMk id="13" creationId="{C56AC9D9-CD91-20A3-49BE-561411032631}"/>
          </ac:spMkLst>
        </pc:spChg>
        <pc:spChg chg="del">
          <ac:chgData name="Santiago Bohorquez" userId="S::santibohorquez007@knights.ucf.edu::18f9eb2a-72f9-43c1-b87c-4490bfdc74ea" providerId="AD" clId="Web-{0BCC9E45-DCC7-49D6-A7DE-0280BB8C836B}" dt="2023-04-16T22:55:47.387" v="308"/>
          <ac:spMkLst>
            <pc:docMk/>
            <pc:sldMk cId="3730163396" sldId="321"/>
            <ac:spMk id="14" creationId="{E251CDCB-366F-88EB-13AA-6AC6E24FBEC5}"/>
          </ac:spMkLst>
        </pc:spChg>
        <pc:spChg chg="del">
          <ac:chgData name="Santiago Bohorquez" userId="S::santibohorquez007@knights.ucf.edu::18f9eb2a-72f9-43c1-b87c-4490bfdc74ea" providerId="AD" clId="Web-{0BCC9E45-DCC7-49D6-A7DE-0280BB8C836B}" dt="2023-04-16T22:55:46.372" v="307"/>
          <ac:spMkLst>
            <pc:docMk/>
            <pc:sldMk cId="3730163396" sldId="321"/>
            <ac:spMk id="15" creationId="{AC467749-BCC3-ED4D-E70A-6DDD442FD80A}"/>
          </ac:spMkLst>
        </pc:spChg>
        <pc:spChg chg="add mod">
          <ac:chgData name="Santiago Bohorquez" userId="S::santibohorquez007@knights.ucf.edu::18f9eb2a-72f9-43c1-b87c-4490bfdc74ea" providerId="AD" clId="Web-{0BCC9E45-DCC7-49D6-A7DE-0280BB8C836B}" dt="2023-04-16T22:59:26.568" v="359" actId="20577"/>
          <ac:spMkLst>
            <pc:docMk/>
            <pc:sldMk cId="3730163396" sldId="321"/>
            <ac:spMk id="16" creationId="{6D117656-4AFF-B5C5-F8D2-3EDF02911D2D}"/>
          </ac:spMkLst>
        </pc:spChg>
      </pc:sldChg>
      <pc:sldChg chg="addSp modSp mod setBg">
        <pc:chgData name="Santiago Bohorquez" userId="S::santibohorquez007@knights.ucf.edu::18f9eb2a-72f9-43c1-b87c-4490bfdc74ea" providerId="AD" clId="Web-{0BCC9E45-DCC7-49D6-A7DE-0280BB8C836B}" dt="2023-04-16T23:14:23.056" v="420" actId="1076"/>
        <pc:sldMkLst>
          <pc:docMk/>
          <pc:sldMk cId="977962906" sldId="322"/>
        </pc:sldMkLst>
        <pc:spChg chg="mod">
          <ac:chgData name="Santiago Bohorquez" userId="S::santibohorquez007@knights.ucf.edu::18f9eb2a-72f9-43c1-b87c-4490bfdc74ea" providerId="AD" clId="Web-{0BCC9E45-DCC7-49D6-A7DE-0280BB8C836B}" dt="2023-04-16T23:13:24.647" v="406"/>
          <ac:spMkLst>
            <pc:docMk/>
            <pc:sldMk cId="977962906" sldId="322"/>
            <ac:spMk id="2" creationId="{C524C0B8-B905-8612-44D0-0FA6AC717629}"/>
          </ac:spMkLst>
        </pc:spChg>
        <pc:spChg chg="mod">
          <ac:chgData name="Santiago Bohorquez" userId="S::santibohorquez007@knights.ucf.edu::18f9eb2a-72f9-43c1-b87c-4490bfdc74ea" providerId="AD" clId="Web-{0BCC9E45-DCC7-49D6-A7DE-0280BB8C836B}" dt="2023-04-16T23:13:24.647" v="406"/>
          <ac:spMkLst>
            <pc:docMk/>
            <pc:sldMk cId="977962906" sldId="322"/>
            <ac:spMk id="4" creationId="{810FD944-B85D-2718-2E71-37B27AEAFBB8}"/>
          </ac:spMkLst>
        </pc:spChg>
        <pc:spChg chg="mod">
          <ac:chgData name="Santiago Bohorquez" userId="S::santibohorquez007@knights.ucf.edu::18f9eb2a-72f9-43c1-b87c-4490bfdc74ea" providerId="AD" clId="Web-{0BCC9E45-DCC7-49D6-A7DE-0280BB8C836B}" dt="2023-04-16T23:13:24.647" v="406"/>
          <ac:spMkLst>
            <pc:docMk/>
            <pc:sldMk cId="977962906" sldId="322"/>
            <ac:spMk id="5" creationId="{4BBF6849-A7E8-898F-9A67-E553AC3E59B7}"/>
          </ac:spMkLst>
        </pc:spChg>
        <pc:spChg chg="mod">
          <ac:chgData name="Santiago Bohorquez" userId="S::santibohorquez007@knights.ucf.edu::18f9eb2a-72f9-43c1-b87c-4490bfdc74ea" providerId="AD" clId="Web-{0BCC9E45-DCC7-49D6-A7DE-0280BB8C836B}" dt="2023-04-16T23:13:24.647" v="406"/>
          <ac:spMkLst>
            <pc:docMk/>
            <pc:sldMk cId="977962906" sldId="322"/>
            <ac:spMk id="6" creationId="{D31FC47F-55BE-6875-B5CC-E69E48B21047}"/>
          </ac:spMkLst>
        </pc:spChg>
        <pc:spChg chg="add">
          <ac:chgData name="Santiago Bohorquez" userId="S::santibohorquez007@knights.ucf.edu::18f9eb2a-72f9-43c1-b87c-4490bfdc74ea" providerId="AD" clId="Web-{0BCC9E45-DCC7-49D6-A7DE-0280BB8C836B}" dt="2023-04-16T23:13:24.647" v="406"/>
          <ac:spMkLst>
            <pc:docMk/>
            <pc:sldMk cId="977962906" sldId="322"/>
            <ac:spMk id="13" creationId="{88263A24-0C1F-4677-B43C-4AE14E276B27}"/>
          </ac:spMkLst>
        </pc:spChg>
        <pc:spChg chg="add">
          <ac:chgData name="Santiago Bohorquez" userId="S::santibohorquez007@knights.ucf.edu::18f9eb2a-72f9-43c1-b87c-4490bfdc74ea" providerId="AD" clId="Web-{0BCC9E45-DCC7-49D6-A7DE-0280BB8C836B}" dt="2023-04-16T23:13:24.647" v="406"/>
          <ac:spMkLst>
            <pc:docMk/>
            <pc:sldMk cId="977962906" sldId="322"/>
            <ac:spMk id="15" creationId="{0ADDB668-2CA4-4D2B-9C34-3487CA330BA8}"/>
          </ac:spMkLst>
        </pc:spChg>
        <pc:spChg chg="add">
          <ac:chgData name="Santiago Bohorquez" userId="S::santibohorquez007@knights.ucf.edu::18f9eb2a-72f9-43c1-b87c-4490bfdc74ea" providerId="AD" clId="Web-{0BCC9E45-DCC7-49D6-A7DE-0280BB8C836B}" dt="2023-04-16T23:13:24.647" v="406"/>
          <ac:spMkLst>
            <pc:docMk/>
            <pc:sldMk cId="977962906" sldId="322"/>
            <ac:spMk id="17" creationId="{2568BC19-F052-4108-93E1-6A3D1DEC072F}"/>
          </ac:spMkLst>
        </pc:spChg>
        <pc:spChg chg="add">
          <ac:chgData name="Santiago Bohorquez" userId="S::santibohorquez007@knights.ucf.edu::18f9eb2a-72f9-43c1-b87c-4490bfdc74ea" providerId="AD" clId="Web-{0BCC9E45-DCC7-49D6-A7DE-0280BB8C836B}" dt="2023-04-16T23:13:24.647" v="406"/>
          <ac:spMkLst>
            <pc:docMk/>
            <pc:sldMk cId="977962906" sldId="322"/>
            <ac:spMk id="19" creationId="{D5FD337D-4D6B-4C8B-B6F5-121097E09881}"/>
          </ac:spMkLst>
        </pc:spChg>
        <pc:picChg chg="mod">
          <ac:chgData name="Santiago Bohorquez" userId="S::santibohorquez007@knights.ucf.edu::18f9eb2a-72f9-43c1-b87c-4490bfdc74ea" providerId="AD" clId="Web-{0BCC9E45-DCC7-49D6-A7DE-0280BB8C836B}" dt="2023-04-16T23:14:23.056" v="420" actId="1076"/>
          <ac:picMkLst>
            <pc:docMk/>
            <pc:sldMk cId="977962906" sldId="322"/>
            <ac:picMk id="7" creationId="{72706EEE-219A-D2C0-8A2C-008904E0C9B4}"/>
          </ac:picMkLst>
        </pc:picChg>
        <pc:picChg chg="mod ord">
          <ac:chgData name="Santiago Bohorquez" userId="S::santibohorquez007@knights.ucf.edu::18f9eb2a-72f9-43c1-b87c-4490bfdc74ea" providerId="AD" clId="Web-{0BCC9E45-DCC7-49D6-A7DE-0280BB8C836B}" dt="2023-04-16T23:14:00.055" v="415" actId="1076"/>
          <ac:picMkLst>
            <pc:docMk/>
            <pc:sldMk cId="977962906" sldId="322"/>
            <ac:picMk id="8" creationId="{34383F45-D690-F203-8A7A-824BBF9DEEBD}"/>
          </ac:picMkLst>
        </pc:picChg>
      </pc:sldChg>
      <pc:sldChg chg="addSp modSp mod setBg">
        <pc:chgData name="Santiago Bohorquez" userId="S::santibohorquez007@knights.ucf.edu::18f9eb2a-72f9-43c1-b87c-4490bfdc74ea" providerId="AD" clId="Web-{0BCC9E45-DCC7-49D6-A7DE-0280BB8C836B}" dt="2023-04-16T23:13:31.226" v="407"/>
        <pc:sldMkLst>
          <pc:docMk/>
          <pc:sldMk cId="2914884850" sldId="323"/>
        </pc:sldMkLst>
        <pc:spChg chg="mod">
          <ac:chgData name="Santiago Bohorquez" userId="S::santibohorquez007@knights.ucf.edu::18f9eb2a-72f9-43c1-b87c-4490bfdc74ea" providerId="AD" clId="Web-{0BCC9E45-DCC7-49D6-A7DE-0280BB8C836B}" dt="2023-04-16T23:13:31.226" v="407"/>
          <ac:spMkLst>
            <pc:docMk/>
            <pc:sldMk cId="2914884850" sldId="323"/>
            <ac:spMk id="2" creationId="{F79C1DF1-6DE1-F8B8-0092-4B35AC574B02}"/>
          </ac:spMkLst>
        </pc:spChg>
        <pc:spChg chg="mod">
          <ac:chgData name="Santiago Bohorquez" userId="S::santibohorquez007@knights.ucf.edu::18f9eb2a-72f9-43c1-b87c-4490bfdc74ea" providerId="AD" clId="Web-{0BCC9E45-DCC7-49D6-A7DE-0280BB8C836B}" dt="2023-04-16T23:13:31.226" v="407"/>
          <ac:spMkLst>
            <pc:docMk/>
            <pc:sldMk cId="2914884850" sldId="323"/>
            <ac:spMk id="4" creationId="{BF4B81E8-2F7C-82EA-8317-F894A69AC8E9}"/>
          </ac:spMkLst>
        </pc:spChg>
        <pc:spChg chg="mod">
          <ac:chgData name="Santiago Bohorquez" userId="S::santibohorquez007@knights.ucf.edu::18f9eb2a-72f9-43c1-b87c-4490bfdc74ea" providerId="AD" clId="Web-{0BCC9E45-DCC7-49D6-A7DE-0280BB8C836B}" dt="2023-04-16T23:13:31.226" v="407"/>
          <ac:spMkLst>
            <pc:docMk/>
            <pc:sldMk cId="2914884850" sldId="323"/>
            <ac:spMk id="5" creationId="{B21B4F60-322B-6F33-6882-076F6F977A40}"/>
          </ac:spMkLst>
        </pc:spChg>
        <pc:spChg chg="mod">
          <ac:chgData name="Santiago Bohorquez" userId="S::santibohorquez007@knights.ucf.edu::18f9eb2a-72f9-43c1-b87c-4490bfdc74ea" providerId="AD" clId="Web-{0BCC9E45-DCC7-49D6-A7DE-0280BB8C836B}" dt="2023-04-16T23:13:31.226" v="407"/>
          <ac:spMkLst>
            <pc:docMk/>
            <pc:sldMk cId="2914884850" sldId="323"/>
            <ac:spMk id="6" creationId="{058B7F36-9F77-5515-69DA-92C67CF55CA4}"/>
          </ac:spMkLst>
        </pc:spChg>
        <pc:spChg chg="add">
          <ac:chgData name="Santiago Bohorquez" userId="S::santibohorquez007@knights.ucf.edu::18f9eb2a-72f9-43c1-b87c-4490bfdc74ea" providerId="AD" clId="Web-{0BCC9E45-DCC7-49D6-A7DE-0280BB8C836B}" dt="2023-04-16T23:13:31.226" v="407"/>
          <ac:spMkLst>
            <pc:docMk/>
            <pc:sldMk cId="2914884850" sldId="323"/>
            <ac:spMk id="13" creationId="{88263A24-0C1F-4677-B43C-4AE14E276B27}"/>
          </ac:spMkLst>
        </pc:spChg>
        <pc:spChg chg="add">
          <ac:chgData name="Santiago Bohorquez" userId="S::santibohorquez007@knights.ucf.edu::18f9eb2a-72f9-43c1-b87c-4490bfdc74ea" providerId="AD" clId="Web-{0BCC9E45-DCC7-49D6-A7DE-0280BB8C836B}" dt="2023-04-16T23:13:31.226" v="407"/>
          <ac:spMkLst>
            <pc:docMk/>
            <pc:sldMk cId="2914884850" sldId="323"/>
            <ac:spMk id="15" creationId="{0ADDB668-2CA4-4D2B-9C34-3487CA330BA8}"/>
          </ac:spMkLst>
        </pc:spChg>
        <pc:spChg chg="add">
          <ac:chgData name="Santiago Bohorquez" userId="S::santibohorquez007@knights.ucf.edu::18f9eb2a-72f9-43c1-b87c-4490bfdc74ea" providerId="AD" clId="Web-{0BCC9E45-DCC7-49D6-A7DE-0280BB8C836B}" dt="2023-04-16T23:13:31.226" v="407"/>
          <ac:spMkLst>
            <pc:docMk/>
            <pc:sldMk cId="2914884850" sldId="323"/>
            <ac:spMk id="17" creationId="{2568BC19-F052-4108-93E1-6A3D1DEC072F}"/>
          </ac:spMkLst>
        </pc:spChg>
        <pc:spChg chg="add">
          <ac:chgData name="Santiago Bohorquez" userId="S::santibohorquez007@knights.ucf.edu::18f9eb2a-72f9-43c1-b87c-4490bfdc74ea" providerId="AD" clId="Web-{0BCC9E45-DCC7-49D6-A7DE-0280BB8C836B}" dt="2023-04-16T23:13:31.226" v="407"/>
          <ac:spMkLst>
            <pc:docMk/>
            <pc:sldMk cId="2914884850" sldId="323"/>
            <ac:spMk id="19" creationId="{D5FD337D-4D6B-4C8B-B6F5-121097E09881}"/>
          </ac:spMkLst>
        </pc:spChg>
        <pc:picChg chg="mod">
          <ac:chgData name="Santiago Bohorquez" userId="S::santibohorquez007@knights.ucf.edu::18f9eb2a-72f9-43c1-b87c-4490bfdc74ea" providerId="AD" clId="Web-{0BCC9E45-DCC7-49D6-A7DE-0280BB8C836B}" dt="2023-04-16T23:13:31.226" v="407"/>
          <ac:picMkLst>
            <pc:docMk/>
            <pc:sldMk cId="2914884850" sldId="323"/>
            <ac:picMk id="7" creationId="{E00680EC-81F1-E654-02A2-C4CFB6C4148C}"/>
          </ac:picMkLst>
        </pc:picChg>
        <pc:picChg chg="mod ord">
          <ac:chgData name="Santiago Bohorquez" userId="S::santibohorquez007@knights.ucf.edu::18f9eb2a-72f9-43c1-b87c-4490bfdc74ea" providerId="AD" clId="Web-{0BCC9E45-DCC7-49D6-A7DE-0280BB8C836B}" dt="2023-04-16T23:13:31.226" v="407"/>
          <ac:picMkLst>
            <pc:docMk/>
            <pc:sldMk cId="2914884850" sldId="323"/>
            <ac:picMk id="8" creationId="{FE29219E-7DB5-AB9D-5477-8D349CAA3D17}"/>
          </ac:picMkLst>
        </pc:picChg>
      </pc:sldChg>
      <pc:sldChg chg="addSp delSp modSp mod setBg">
        <pc:chgData name="Santiago Bohorquez" userId="S::santibohorquez007@knights.ucf.edu::18f9eb2a-72f9-43c1-b87c-4490bfdc74ea" providerId="AD" clId="Web-{0BCC9E45-DCC7-49D6-A7DE-0280BB8C836B}" dt="2023-04-16T23:18:01.690" v="471"/>
        <pc:sldMkLst>
          <pc:docMk/>
          <pc:sldMk cId="1933019853" sldId="325"/>
        </pc:sldMkLst>
        <pc:spChg chg="mod">
          <ac:chgData name="Santiago Bohorquez" userId="S::santibohorquez007@knights.ucf.edu::18f9eb2a-72f9-43c1-b87c-4490bfdc74ea" providerId="AD" clId="Web-{0BCC9E45-DCC7-49D6-A7DE-0280BB8C836B}" dt="2023-04-16T23:18:01.690" v="471"/>
          <ac:spMkLst>
            <pc:docMk/>
            <pc:sldMk cId="1933019853" sldId="325"/>
            <ac:spMk id="2" creationId="{DD7E6270-C2E3-8FF7-7547-78A428185E24}"/>
          </ac:spMkLst>
        </pc:spChg>
        <pc:spChg chg="mod">
          <ac:chgData name="Santiago Bohorquez" userId="S::santibohorquez007@knights.ucf.edu::18f9eb2a-72f9-43c1-b87c-4490bfdc74ea" providerId="AD" clId="Web-{0BCC9E45-DCC7-49D6-A7DE-0280BB8C836B}" dt="2023-04-16T23:18:01.690" v="471"/>
          <ac:spMkLst>
            <pc:docMk/>
            <pc:sldMk cId="1933019853" sldId="325"/>
            <ac:spMk id="4" creationId="{0AA39953-8E43-37AD-6518-79BE4F59D208}"/>
          </ac:spMkLst>
        </pc:spChg>
        <pc:spChg chg="del">
          <ac:chgData name="Santiago Bohorquez" userId="S::santibohorquez007@knights.ucf.edu::18f9eb2a-72f9-43c1-b87c-4490bfdc74ea" providerId="AD" clId="Web-{0BCC9E45-DCC7-49D6-A7DE-0280BB8C836B}" dt="2023-04-16T23:16:43.155" v="451"/>
          <ac:spMkLst>
            <pc:docMk/>
            <pc:sldMk cId="1933019853" sldId="325"/>
            <ac:spMk id="5" creationId="{F7697257-5BB7-4EEE-8D39-8EA0EEADD924}"/>
          </ac:spMkLst>
        </pc:spChg>
        <pc:spChg chg="mod">
          <ac:chgData name="Santiago Bohorquez" userId="S::santibohorquez007@knights.ucf.edu::18f9eb2a-72f9-43c1-b87c-4490bfdc74ea" providerId="AD" clId="Web-{0BCC9E45-DCC7-49D6-A7DE-0280BB8C836B}" dt="2023-04-16T23:18:01.690" v="471"/>
          <ac:spMkLst>
            <pc:docMk/>
            <pc:sldMk cId="1933019853" sldId="325"/>
            <ac:spMk id="6" creationId="{9C27CE74-972E-FAA4-9236-26675563CADB}"/>
          </ac:spMkLst>
        </pc:spChg>
        <pc:spChg chg="del mod ord">
          <ac:chgData name="Santiago Bohorquez" userId="S::santibohorquez007@knights.ucf.edu::18f9eb2a-72f9-43c1-b87c-4490bfdc74ea" providerId="AD" clId="Web-{0BCC9E45-DCC7-49D6-A7DE-0280BB8C836B}" dt="2023-04-16T23:18:01.690" v="471"/>
          <ac:spMkLst>
            <pc:docMk/>
            <pc:sldMk cId="1933019853" sldId="325"/>
            <ac:spMk id="9" creationId="{398C1175-ABE3-FF50-38F8-3B329C59EDCE}"/>
          </ac:spMkLst>
        </pc:spChg>
        <pc:spChg chg="add del">
          <ac:chgData name="Santiago Bohorquez" userId="S::santibohorquez007@knights.ucf.edu::18f9eb2a-72f9-43c1-b87c-4490bfdc74ea" providerId="AD" clId="Web-{0BCC9E45-DCC7-49D6-A7DE-0280BB8C836B}" dt="2023-04-16T23:18:01.690" v="471"/>
          <ac:spMkLst>
            <pc:docMk/>
            <pc:sldMk cId="1933019853" sldId="325"/>
            <ac:spMk id="14" creationId="{DAF1966E-FD40-4A4A-B61B-C4DF7FA05F06}"/>
          </ac:spMkLst>
        </pc:spChg>
        <pc:spChg chg="add del">
          <ac:chgData name="Santiago Bohorquez" userId="S::santibohorquez007@knights.ucf.edu::18f9eb2a-72f9-43c1-b87c-4490bfdc74ea" providerId="AD" clId="Web-{0BCC9E45-DCC7-49D6-A7DE-0280BB8C836B}" dt="2023-04-16T23:18:01.690" v="471"/>
          <ac:spMkLst>
            <pc:docMk/>
            <pc:sldMk cId="1933019853" sldId="325"/>
            <ac:spMk id="16" creationId="{047BFA19-D45E-416B-A404-7AF2F3F27017}"/>
          </ac:spMkLst>
        </pc:spChg>
        <pc:spChg chg="add del">
          <ac:chgData name="Santiago Bohorquez" userId="S::santibohorquez007@knights.ucf.edu::18f9eb2a-72f9-43c1-b87c-4490bfdc74ea" providerId="AD" clId="Web-{0BCC9E45-DCC7-49D6-A7DE-0280BB8C836B}" dt="2023-04-16T23:18:01.690" v="471"/>
          <ac:spMkLst>
            <pc:docMk/>
            <pc:sldMk cId="1933019853" sldId="325"/>
            <ac:spMk id="18" creationId="{8E0105E7-23DB-4CF2-8258-FF47C7620F6E}"/>
          </ac:spMkLst>
        </pc:spChg>
        <pc:spChg chg="add del">
          <ac:chgData name="Santiago Bohorquez" userId="S::santibohorquez007@knights.ucf.edu::18f9eb2a-72f9-43c1-b87c-4490bfdc74ea" providerId="AD" clId="Web-{0BCC9E45-DCC7-49D6-A7DE-0280BB8C836B}" dt="2023-04-16T23:18:01.690" v="471"/>
          <ac:spMkLst>
            <pc:docMk/>
            <pc:sldMk cId="1933019853" sldId="325"/>
            <ac:spMk id="20" creationId="{074B4F7D-14B2-478B-8BF5-01E4E0C5D263}"/>
          </ac:spMkLst>
        </pc:spChg>
        <pc:spChg chg="add">
          <ac:chgData name="Santiago Bohorquez" userId="S::santibohorquez007@knights.ucf.edu::18f9eb2a-72f9-43c1-b87c-4490bfdc74ea" providerId="AD" clId="Web-{0BCC9E45-DCC7-49D6-A7DE-0280BB8C836B}" dt="2023-04-16T23:18:01.690" v="471"/>
          <ac:spMkLst>
            <pc:docMk/>
            <pc:sldMk cId="1933019853" sldId="325"/>
            <ac:spMk id="27" creationId="{B50AB553-2A96-4A92-96F2-93548E096954}"/>
          </ac:spMkLst>
        </pc:spChg>
        <pc:graphicFrameChg chg="add">
          <ac:chgData name="Santiago Bohorquez" userId="S::santibohorquez007@knights.ucf.edu::18f9eb2a-72f9-43c1-b87c-4490bfdc74ea" providerId="AD" clId="Web-{0BCC9E45-DCC7-49D6-A7DE-0280BB8C836B}" dt="2023-04-16T23:18:01.690" v="471"/>
          <ac:graphicFrameMkLst>
            <pc:docMk/>
            <pc:sldMk cId="1933019853" sldId="325"/>
            <ac:graphicFrameMk id="22" creationId="{15332344-B039-DE60-C5E1-48FEC5520407}"/>
          </ac:graphicFrameMkLst>
        </pc:graphicFrameChg>
        <pc:picChg chg="add">
          <ac:chgData name="Santiago Bohorquez" userId="S::santibohorquez007@knights.ucf.edu::18f9eb2a-72f9-43c1-b87c-4490bfdc74ea" providerId="AD" clId="Web-{0BCC9E45-DCC7-49D6-A7DE-0280BB8C836B}" dt="2023-04-16T23:18:01.690" v="471"/>
          <ac:picMkLst>
            <pc:docMk/>
            <pc:sldMk cId="1933019853" sldId="325"/>
            <ac:picMk id="23" creationId="{0C86072E-2956-4E01-9EDF-B42EF66AC568}"/>
          </ac:picMkLst>
        </pc:picChg>
      </pc:sldChg>
      <pc:sldChg chg="addSp delSp modSp new mod setBg">
        <pc:chgData name="Santiago Bohorquez" userId="S::santibohorquez007@knights.ucf.edu::18f9eb2a-72f9-43c1-b87c-4490bfdc74ea" providerId="AD" clId="Web-{0BCC9E45-DCC7-49D6-A7DE-0280BB8C836B}" dt="2023-04-16T23:19:20.505" v="488"/>
        <pc:sldMkLst>
          <pc:docMk/>
          <pc:sldMk cId="3551444017" sldId="326"/>
        </pc:sldMkLst>
        <pc:spChg chg="mod">
          <ac:chgData name="Santiago Bohorquez" userId="S::santibohorquez007@knights.ucf.edu::18f9eb2a-72f9-43c1-b87c-4490bfdc74ea" providerId="AD" clId="Web-{0BCC9E45-DCC7-49D6-A7DE-0280BB8C836B}" dt="2023-04-16T23:19:20.505" v="488"/>
          <ac:spMkLst>
            <pc:docMk/>
            <pc:sldMk cId="3551444017" sldId="326"/>
            <ac:spMk id="2" creationId="{0A3F6DC5-180C-62DD-930D-9398DC860FB2}"/>
          </ac:spMkLst>
        </pc:spChg>
        <pc:spChg chg="del mod">
          <ac:chgData name="Santiago Bohorquez" userId="S::santibohorquez007@knights.ucf.edu::18f9eb2a-72f9-43c1-b87c-4490bfdc74ea" providerId="AD" clId="Web-{0BCC9E45-DCC7-49D6-A7DE-0280BB8C836B}" dt="2023-04-16T23:19:20.505" v="488"/>
          <ac:spMkLst>
            <pc:docMk/>
            <pc:sldMk cId="3551444017" sldId="326"/>
            <ac:spMk id="3" creationId="{9178ACA1-1760-4338-1FD9-DB092250B9D0}"/>
          </ac:spMkLst>
        </pc:spChg>
        <pc:spChg chg="mod">
          <ac:chgData name="Santiago Bohorquez" userId="S::santibohorquez007@knights.ucf.edu::18f9eb2a-72f9-43c1-b87c-4490bfdc74ea" providerId="AD" clId="Web-{0BCC9E45-DCC7-49D6-A7DE-0280BB8C836B}" dt="2023-04-16T23:19:20.505" v="488"/>
          <ac:spMkLst>
            <pc:docMk/>
            <pc:sldMk cId="3551444017" sldId="326"/>
            <ac:spMk id="4" creationId="{7775A2D2-AEDA-051C-8972-746554EC95B5}"/>
          </ac:spMkLst>
        </pc:spChg>
        <pc:spChg chg="mod">
          <ac:chgData name="Santiago Bohorquez" userId="S::santibohorquez007@knights.ucf.edu::18f9eb2a-72f9-43c1-b87c-4490bfdc74ea" providerId="AD" clId="Web-{0BCC9E45-DCC7-49D6-A7DE-0280BB8C836B}" dt="2023-04-16T23:19:20.505" v="488"/>
          <ac:spMkLst>
            <pc:docMk/>
            <pc:sldMk cId="3551444017" sldId="326"/>
            <ac:spMk id="5" creationId="{4F115258-9273-521E-1B98-6B284AAAA589}"/>
          </ac:spMkLst>
        </pc:spChg>
        <pc:spChg chg="mod">
          <ac:chgData name="Santiago Bohorquez" userId="S::santibohorquez007@knights.ucf.edu::18f9eb2a-72f9-43c1-b87c-4490bfdc74ea" providerId="AD" clId="Web-{0BCC9E45-DCC7-49D6-A7DE-0280BB8C836B}" dt="2023-04-16T23:19:20.505" v="488"/>
          <ac:spMkLst>
            <pc:docMk/>
            <pc:sldMk cId="3551444017" sldId="326"/>
            <ac:spMk id="6" creationId="{16A58A27-2DCA-04FF-3E76-FF6D2BA5513C}"/>
          </ac:spMkLst>
        </pc:spChg>
        <pc:spChg chg="add">
          <ac:chgData name="Santiago Bohorquez" userId="S::santibohorquez007@knights.ucf.edu::18f9eb2a-72f9-43c1-b87c-4490bfdc74ea" providerId="AD" clId="Web-{0BCC9E45-DCC7-49D6-A7DE-0280BB8C836B}" dt="2023-04-16T23:19:20.505" v="488"/>
          <ac:spMkLst>
            <pc:docMk/>
            <pc:sldMk cId="3551444017" sldId="326"/>
            <ac:spMk id="13" creationId="{B50AB553-2A96-4A92-96F2-93548E096954}"/>
          </ac:spMkLst>
        </pc:spChg>
        <pc:graphicFrameChg chg="add">
          <ac:chgData name="Santiago Bohorquez" userId="S::santibohorquez007@knights.ucf.edu::18f9eb2a-72f9-43c1-b87c-4490bfdc74ea" providerId="AD" clId="Web-{0BCC9E45-DCC7-49D6-A7DE-0280BB8C836B}" dt="2023-04-16T23:19:20.505" v="488"/>
          <ac:graphicFrameMkLst>
            <pc:docMk/>
            <pc:sldMk cId="3551444017" sldId="326"/>
            <ac:graphicFrameMk id="8" creationId="{682A07C4-D86B-3A64-955A-2B34648F3C99}"/>
          </ac:graphicFrameMkLst>
        </pc:graphicFrameChg>
        <pc:picChg chg="add">
          <ac:chgData name="Santiago Bohorquez" userId="S::santibohorquez007@knights.ucf.edu::18f9eb2a-72f9-43c1-b87c-4490bfdc74ea" providerId="AD" clId="Web-{0BCC9E45-DCC7-49D6-A7DE-0280BB8C836B}" dt="2023-04-16T23:19:20.505" v="488"/>
          <ac:picMkLst>
            <pc:docMk/>
            <pc:sldMk cId="3551444017" sldId="326"/>
            <ac:picMk id="9" creationId="{3F1830A5-90B5-F048-FEEF-6FB821401C95}"/>
          </ac:picMkLst>
        </pc:picChg>
      </pc:sldChg>
      <pc:sldChg chg="addSp delSp modSp mod modClrScheme chgLayout">
        <pc:chgData name="Santiago Bohorquez" userId="S::santibohorquez007@knights.ucf.edu::18f9eb2a-72f9-43c1-b87c-4490bfdc74ea" providerId="AD" clId="Web-{0BCC9E45-DCC7-49D6-A7DE-0280BB8C836B}" dt="2023-04-16T23:25:50.833" v="522" actId="20577"/>
        <pc:sldMkLst>
          <pc:docMk/>
          <pc:sldMk cId="999277234" sldId="328"/>
        </pc:sldMkLst>
        <pc:spChg chg="mod ord">
          <ac:chgData name="Santiago Bohorquez" userId="S::santibohorquez007@knights.ucf.edu::18f9eb2a-72f9-43c1-b87c-4490bfdc74ea" providerId="AD" clId="Web-{0BCC9E45-DCC7-49D6-A7DE-0280BB8C836B}" dt="2023-04-16T23:20:34.836" v="494"/>
          <ac:spMkLst>
            <pc:docMk/>
            <pc:sldMk cId="999277234" sldId="328"/>
            <ac:spMk id="2" creationId="{DE040245-B2E9-555C-C83F-43C754B9F237}"/>
          </ac:spMkLst>
        </pc:spChg>
        <pc:spChg chg="mod ord">
          <ac:chgData name="Santiago Bohorquez" userId="S::santibohorquez007@knights.ucf.edu::18f9eb2a-72f9-43c1-b87c-4490bfdc74ea" providerId="AD" clId="Web-{0BCC9E45-DCC7-49D6-A7DE-0280BB8C836B}" dt="2023-04-16T23:25:50.833" v="522" actId="20577"/>
          <ac:spMkLst>
            <pc:docMk/>
            <pc:sldMk cId="999277234" sldId="328"/>
            <ac:spMk id="3" creationId="{6E5EDBF2-00A8-6E10-58CA-A4BE809AA6F9}"/>
          </ac:spMkLst>
        </pc:spChg>
        <pc:spChg chg="mod ord">
          <ac:chgData name="Santiago Bohorquez" userId="S::santibohorquez007@knights.ucf.edu::18f9eb2a-72f9-43c1-b87c-4490bfdc74ea" providerId="AD" clId="Web-{0BCC9E45-DCC7-49D6-A7DE-0280BB8C836B}" dt="2023-04-16T23:20:34.836" v="494"/>
          <ac:spMkLst>
            <pc:docMk/>
            <pc:sldMk cId="999277234" sldId="328"/>
            <ac:spMk id="4" creationId="{E5489A7E-3C4F-7252-BC0A-B4B9E05266C4}"/>
          </ac:spMkLst>
        </pc:spChg>
        <pc:spChg chg="del mod ord">
          <ac:chgData name="Santiago Bohorquez" userId="S::santibohorquez007@knights.ucf.edu::18f9eb2a-72f9-43c1-b87c-4490bfdc74ea" providerId="AD" clId="Web-{0BCC9E45-DCC7-49D6-A7DE-0280BB8C836B}" dt="2023-04-16T23:23:35.265" v="519"/>
          <ac:spMkLst>
            <pc:docMk/>
            <pc:sldMk cId="999277234" sldId="328"/>
            <ac:spMk id="5" creationId="{C60F3CD9-CD6A-35E0-CA3C-C37AAEDB2349}"/>
          </ac:spMkLst>
        </pc:spChg>
        <pc:spChg chg="mod ord">
          <ac:chgData name="Santiago Bohorquez" userId="S::santibohorquez007@knights.ucf.edu::18f9eb2a-72f9-43c1-b87c-4490bfdc74ea" providerId="AD" clId="Web-{0BCC9E45-DCC7-49D6-A7DE-0280BB8C836B}" dt="2023-04-16T23:20:34.836" v="494"/>
          <ac:spMkLst>
            <pc:docMk/>
            <pc:sldMk cId="999277234" sldId="328"/>
            <ac:spMk id="6" creationId="{E9C40061-689F-5859-4343-1CDC97F58223}"/>
          </ac:spMkLst>
        </pc:spChg>
        <pc:spChg chg="add del mod ord">
          <ac:chgData name="Santiago Bohorquez" userId="S::santibohorquez007@knights.ucf.edu::18f9eb2a-72f9-43c1-b87c-4490bfdc74ea" providerId="AD" clId="Web-{0BCC9E45-DCC7-49D6-A7DE-0280BB8C836B}" dt="2023-04-16T23:20:41.649" v="495"/>
          <ac:spMkLst>
            <pc:docMk/>
            <pc:sldMk cId="999277234" sldId="328"/>
            <ac:spMk id="7" creationId="{61DE63D1-68FD-5582-9EEC-E0D230810783}"/>
          </ac:spMkLst>
        </pc:spChg>
        <pc:spChg chg="add del mod ord">
          <ac:chgData name="Santiago Bohorquez" userId="S::santibohorquez007@knights.ucf.edu::18f9eb2a-72f9-43c1-b87c-4490bfdc74ea" providerId="AD" clId="Web-{0BCC9E45-DCC7-49D6-A7DE-0280BB8C836B}" dt="2023-04-16T23:20:54.212" v="501"/>
          <ac:spMkLst>
            <pc:docMk/>
            <pc:sldMk cId="999277234" sldId="328"/>
            <ac:spMk id="8" creationId="{D0FD4693-61AA-A2BF-602F-F2E2CBA93BA1}"/>
          </ac:spMkLst>
        </pc:spChg>
        <pc:spChg chg="add del mod ord">
          <ac:chgData name="Santiago Bohorquez" userId="S::santibohorquez007@knights.ucf.edu::18f9eb2a-72f9-43c1-b87c-4490bfdc74ea" providerId="AD" clId="Web-{0BCC9E45-DCC7-49D6-A7DE-0280BB8C836B}" dt="2023-04-16T23:20:52.790" v="500"/>
          <ac:spMkLst>
            <pc:docMk/>
            <pc:sldMk cId="999277234" sldId="328"/>
            <ac:spMk id="9" creationId="{24BA7047-64CD-E732-9F49-CCC9057EB8EA}"/>
          </ac:spMkLst>
        </pc:spChg>
        <pc:spChg chg="add del mod ord">
          <ac:chgData name="Santiago Bohorquez" userId="S::santibohorquez007@knights.ucf.edu::18f9eb2a-72f9-43c1-b87c-4490bfdc74ea" providerId="AD" clId="Web-{0BCC9E45-DCC7-49D6-A7DE-0280BB8C836B}" dt="2023-04-16T23:20:46.899" v="497"/>
          <ac:spMkLst>
            <pc:docMk/>
            <pc:sldMk cId="999277234" sldId="328"/>
            <ac:spMk id="10" creationId="{FD73F08D-99A8-5B0C-D358-E486139E73D0}"/>
          </ac:spMkLst>
        </pc:spChg>
        <pc:spChg chg="add del mod ord">
          <ac:chgData name="Santiago Bohorquez" userId="S::santibohorquez007@knights.ucf.edu::18f9eb2a-72f9-43c1-b87c-4490bfdc74ea" providerId="AD" clId="Web-{0BCC9E45-DCC7-49D6-A7DE-0280BB8C836B}" dt="2023-04-16T23:20:44.852" v="496"/>
          <ac:spMkLst>
            <pc:docMk/>
            <pc:sldMk cId="999277234" sldId="328"/>
            <ac:spMk id="11" creationId="{D988D36A-EF3C-2EBC-9D6A-2CB5CF813FB5}"/>
          </ac:spMkLst>
        </pc:spChg>
        <pc:spChg chg="add del mod ord">
          <ac:chgData name="Santiago Bohorquez" userId="S::santibohorquez007@knights.ucf.edu::18f9eb2a-72f9-43c1-b87c-4490bfdc74ea" providerId="AD" clId="Web-{0BCC9E45-DCC7-49D6-A7DE-0280BB8C836B}" dt="2023-04-16T23:20:49.931" v="499"/>
          <ac:spMkLst>
            <pc:docMk/>
            <pc:sldMk cId="999277234" sldId="328"/>
            <ac:spMk id="12" creationId="{EFF939A7-E385-02D9-DE0A-D5BA85DAEAC6}"/>
          </ac:spMkLst>
        </pc:spChg>
        <pc:spChg chg="add del mod ord">
          <ac:chgData name="Santiago Bohorquez" userId="S::santibohorquez007@knights.ucf.edu::18f9eb2a-72f9-43c1-b87c-4490bfdc74ea" providerId="AD" clId="Web-{0BCC9E45-DCC7-49D6-A7DE-0280BB8C836B}" dt="2023-04-16T23:20:48.430" v="498"/>
          <ac:spMkLst>
            <pc:docMk/>
            <pc:sldMk cId="999277234" sldId="328"/>
            <ac:spMk id="13" creationId="{4864EA01-23EE-7E05-800C-B60860DE5A0A}"/>
          </ac:spMkLst>
        </pc:spChg>
      </pc:sldChg>
      <pc:sldChg chg="addSp delSp modSp mod modClrScheme chgLayout">
        <pc:chgData name="Santiago Bohorquez" userId="S::santibohorquez007@knights.ucf.edu::18f9eb2a-72f9-43c1-b87c-4490bfdc74ea" providerId="AD" clId="Web-{0BCC9E45-DCC7-49D6-A7DE-0280BB8C836B}" dt="2023-04-16T23:27:46.462" v="532" actId="1076"/>
        <pc:sldMkLst>
          <pc:docMk/>
          <pc:sldMk cId="2966256680" sldId="329"/>
        </pc:sldMkLst>
        <pc:spChg chg="mod ord">
          <ac:chgData name="Santiago Bohorquez" userId="S::santibohorquez007@knights.ucf.edu::18f9eb2a-72f9-43c1-b87c-4490bfdc74ea" providerId="AD" clId="Web-{0BCC9E45-DCC7-49D6-A7DE-0280BB8C836B}" dt="2023-04-16T23:26:50.882" v="523"/>
          <ac:spMkLst>
            <pc:docMk/>
            <pc:sldMk cId="2966256680" sldId="329"/>
            <ac:spMk id="2" creationId="{F1760CA7-E0C5-E378-DFFD-9C63E430287D}"/>
          </ac:spMkLst>
        </pc:spChg>
        <pc:spChg chg="mod ord">
          <ac:chgData name="Santiago Bohorquez" userId="S::santibohorquez007@knights.ucf.edu::18f9eb2a-72f9-43c1-b87c-4490bfdc74ea" providerId="AD" clId="Web-{0BCC9E45-DCC7-49D6-A7DE-0280BB8C836B}" dt="2023-04-16T23:26:50.882" v="523"/>
          <ac:spMkLst>
            <pc:docMk/>
            <pc:sldMk cId="2966256680" sldId="329"/>
            <ac:spMk id="4" creationId="{7F32A325-0889-7A44-ED70-136B49244422}"/>
          </ac:spMkLst>
        </pc:spChg>
        <pc:spChg chg="mod ord">
          <ac:chgData name="Santiago Bohorquez" userId="S::santibohorquez007@knights.ucf.edu::18f9eb2a-72f9-43c1-b87c-4490bfdc74ea" providerId="AD" clId="Web-{0BCC9E45-DCC7-49D6-A7DE-0280BB8C836B}" dt="2023-04-16T23:26:50.882" v="523"/>
          <ac:spMkLst>
            <pc:docMk/>
            <pc:sldMk cId="2966256680" sldId="329"/>
            <ac:spMk id="5" creationId="{7CEA3BB3-5EB1-5508-A0CC-205D85228261}"/>
          </ac:spMkLst>
        </pc:spChg>
        <pc:spChg chg="mod ord">
          <ac:chgData name="Santiago Bohorquez" userId="S::santibohorquez007@knights.ucf.edu::18f9eb2a-72f9-43c1-b87c-4490bfdc74ea" providerId="AD" clId="Web-{0BCC9E45-DCC7-49D6-A7DE-0280BB8C836B}" dt="2023-04-16T23:26:50.882" v="523"/>
          <ac:spMkLst>
            <pc:docMk/>
            <pc:sldMk cId="2966256680" sldId="329"/>
            <ac:spMk id="6" creationId="{BDB9542A-ECFD-FE98-02B9-E7B514EE84ED}"/>
          </ac:spMkLst>
        </pc:spChg>
        <pc:spChg chg="add del mod ord">
          <ac:chgData name="Santiago Bohorquez" userId="S::santibohorquez007@knights.ucf.edu::18f9eb2a-72f9-43c1-b87c-4490bfdc74ea" providerId="AD" clId="Web-{0BCC9E45-DCC7-49D6-A7DE-0280BB8C836B}" dt="2023-04-16T23:27:00.773" v="526"/>
          <ac:spMkLst>
            <pc:docMk/>
            <pc:sldMk cId="2966256680" sldId="329"/>
            <ac:spMk id="8" creationId="{DC717F96-AFE6-5FE0-B7CF-780901BF1784}"/>
          </ac:spMkLst>
        </pc:spChg>
        <pc:spChg chg="add del mod ord">
          <ac:chgData name="Santiago Bohorquez" userId="S::santibohorquez007@knights.ucf.edu::18f9eb2a-72f9-43c1-b87c-4490bfdc74ea" providerId="AD" clId="Web-{0BCC9E45-DCC7-49D6-A7DE-0280BB8C836B}" dt="2023-04-16T23:26:55.398" v="524"/>
          <ac:spMkLst>
            <pc:docMk/>
            <pc:sldMk cId="2966256680" sldId="329"/>
            <ac:spMk id="9" creationId="{D7E9039B-E71D-ADDA-AE42-E1CB8EE6593D}"/>
          </ac:spMkLst>
        </pc:spChg>
        <pc:spChg chg="add del mod ord">
          <ac:chgData name="Santiago Bohorquez" userId="S::santibohorquez007@knights.ucf.edu::18f9eb2a-72f9-43c1-b87c-4490bfdc74ea" providerId="AD" clId="Web-{0BCC9E45-DCC7-49D6-A7DE-0280BB8C836B}" dt="2023-04-16T23:26:58.711" v="525"/>
          <ac:spMkLst>
            <pc:docMk/>
            <pc:sldMk cId="2966256680" sldId="329"/>
            <ac:spMk id="10" creationId="{6565F112-771F-184F-4379-FA1CF295A3AE}"/>
          </ac:spMkLst>
        </pc:spChg>
        <pc:spChg chg="add del mod">
          <ac:chgData name="Santiago Bohorquez" userId="S::santibohorquez007@knights.ucf.edu::18f9eb2a-72f9-43c1-b87c-4490bfdc74ea" providerId="AD" clId="Web-{0BCC9E45-DCC7-49D6-A7DE-0280BB8C836B}" dt="2023-04-16T23:27:38.775" v="530"/>
          <ac:spMkLst>
            <pc:docMk/>
            <pc:sldMk cId="2966256680" sldId="329"/>
            <ac:spMk id="12" creationId="{76824CBD-DE04-5C62-9FEA-B798C9B2F328}"/>
          </ac:spMkLst>
        </pc:spChg>
        <pc:picChg chg="del mod ord">
          <ac:chgData name="Santiago Bohorquez" userId="S::santibohorquez007@knights.ucf.edu::18f9eb2a-72f9-43c1-b87c-4490bfdc74ea" providerId="AD" clId="Web-{0BCC9E45-DCC7-49D6-A7DE-0280BB8C836B}" dt="2023-04-16T23:27:10.477" v="529"/>
          <ac:picMkLst>
            <pc:docMk/>
            <pc:sldMk cId="2966256680" sldId="329"/>
            <ac:picMk id="7" creationId="{7FBD891C-9915-3423-473E-586EAEEF97B0}"/>
          </ac:picMkLst>
        </pc:picChg>
        <pc:picChg chg="add mod ord">
          <ac:chgData name="Santiago Bohorquez" userId="S::santibohorquez007@knights.ucf.edu::18f9eb2a-72f9-43c1-b87c-4490bfdc74ea" providerId="AD" clId="Web-{0BCC9E45-DCC7-49D6-A7DE-0280BB8C836B}" dt="2023-04-16T23:27:46.462" v="532" actId="1076"/>
          <ac:picMkLst>
            <pc:docMk/>
            <pc:sldMk cId="2966256680" sldId="329"/>
            <ac:picMk id="13" creationId="{E7300952-8354-4431-7238-9C866A1186FC}"/>
          </ac:picMkLst>
        </pc:picChg>
      </pc:sldChg>
      <pc:sldChg chg="addSp delSp modSp mod modClrScheme chgLayout">
        <pc:chgData name="Santiago Bohorquez" userId="S::santibohorquez007@knights.ucf.edu::18f9eb2a-72f9-43c1-b87c-4490bfdc74ea" providerId="AD" clId="Web-{0BCC9E45-DCC7-49D6-A7DE-0280BB8C836B}" dt="2023-04-16T23:32:03.379" v="589"/>
        <pc:sldMkLst>
          <pc:docMk/>
          <pc:sldMk cId="745430335" sldId="330"/>
        </pc:sldMkLst>
        <pc:spChg chg="mod ord">
          <ac:chgData name="Santiago Bohorquez" userId="S::santibohorquez007@knights.ucf.edu::18f9eb2a-72f9-43c1-b87c-4490bfdc74ea" providerId="AD" clId="Web-{0BCC9E45-DCC7-49D6-A7DE-0280BB8C836B}" dt="2023-04-16T23:31:05.517" v="569"/>
          <ac:spMkLst>
            <pc:docMk/>
            <pc:sldMk cId="745430335" sldId="330"/>
            <ac:spMk id="2" creationId="{95D3F30A-E0B4-CBEC-7A4C-7A1267B4C854}"/>
          </ac:spMkLst>
        </pc:spChg>
        <pc:spChg chg="mod ord">
          <ac:chgData name="Santiago Bohorquez" userId="S::santibohorquez007@knights.ucf.edu::18f9eb2a-72f9-43c1-b87c-4490bfdc74ea" providerId="AD" clId="Web-{0BCC9E45-DCC7-49D6-A7DE-0280BB8C836B}" dt="2023-04-16T23:32:01.019" v="588" actId="1076"/>
          <ac:spMkLst>
            <pc:docMk/>
            <pc:sldMk cId="745430335" sldId="330"/>
            <ac:spMk id="3" creationId="{42E42675-2768-0ACD-A9F1-07872F50FDB3}"/>
          </ac:spMkLst>
        </pc:spChg>
        <pc:spChg chg="mod ord">
          <ac:chgData name="Santiago Bohorquez" userId="S::santibohorquez007@knights.ucf.edu::18f9eb2a-72f9-43c1-b87c-4490bfdc74ea" providerId="AD" clId="Web-{0BCC9E45-DCC7-49D6-A7DE-0280BB8C836B}" dt="2023-04-16T23:31:05.517" v="569"/>
          <ac:spMkLst>
            <pc:docMk/>
            <pc:sldMk cId="745430335" sldId="330"/>
            <ac:spMk id="4" creationId="{F2E0FB40-E794-636B-0A32-E571AF232C9C}"/>
          </ac:spMkLst>
        </pc:spChg>
        <pc:spChg chg="del mod ord">
          <ac:chgData name="Santiago Bohorquez" userId="S::santibohorquez007@knights.ucf.edu::18f9eb2a-72f9-43c1-b87c-4490bfdc74ea" providerId="AD" clId="Web-{0BCC9E45-DCC7-49D6-A7DE-0280BB8C836B}" dt="2023-04-16T23:32:03.379" v="589"/>
          <ac:spMkLst>
            <pc:docMk/>
            <pc:sldMk cId="745430335" sldId="330"/>
            <ac:spMk id="5" creationId="{0F343552-E703-F519-A22B-68DB455ECB78}"/>
          </ac:spMkLst>
        </pc:spChg>
        <pc:spChg chg="mod ord">
          <ac:chgData name="Santiago Bohorquez" userId="S::santibohorquez007@knights.ucf.edu::18f9eb2a-72f9-43c1-b87c-4490bfdc74ea" providerId="AD" clId="Web-{0BCC9E45-DCC7-49D6-A7DE-0280BB8C836B}" dt="2023-04-16T23:31:05.517" v="569"/>
          <ac:spMkLst>
            <pc:docMk/>
            <pc:sldMk cId="745430335" sldId="330"/>
            <ac:spMk id="6" creationId="{DDD29CCA-1994-C940-5FB2-5868B3E4E9A4}"/>
          </ac:spMkLst>
        </pc:spChg>
        <pc:spChg chg="add del mod ord">
          <ac:chgData name="Santiago Bohorquez" userId="S::santibohorquez007@knights.ucf.edu::18f9eb2a-72f9-43c1-b87c-4490bfdc74ea" providerId="AD" clId="Web-{0BCC9E45-DCC7-49D6-A7DE-0280BB8C836B}" dt="2023-04-16T23:29:23.154" v="548"/>
          <ac:spMkLst>
            <pc:docMk/>
            <pc:sldMk cId="745430335" sldId="330"/>
            <ac:spMk id="7" creationId="{B82BBE6B-18B2-6E8F-AB34-554C864D6698}"/>
          </ac:spMkLst>
        </pc:spChg>
        <pc:spChg chg="add del mod ord">
          <ac:chgData name="Santiago Bohorquez" userId="S::santibohorquez007@knights.ucf.edu::18f9eb2a-72f9-43c1-b87c-4490bfdc74ea" providerId="AD" clId="Web-{0BCC9E45-DCC7-49D6-A7DE-0280BB8C836B}" dt="2023-04-16T23:29:23.154" v="548"/>
          <ac:spMkLst>
            <pc:docMk/>
            <pc:sldMk cId="745430335" sldId="330"/>
            <ac:spMk id="8" creationId="{25E7A9DD-BBAC-FDA2-134D-DB3B1334BE4B}"/>
          </ac:spMkLst>
        </pc:spChg>
        <pc:spChg chg="add del mod ord">
          <ac:chgData name="Santiago Bohorquez" userId="S::santibohorquez007@knights.ucf.edu::18f9eb2a-72f9-43c1-b87c-4490bfdc74ea" providerId="AD" clId="Web-{0BCC9E45-DCC7-49D6-A7DE-0280BB8C836B}" dt="2023-04-16T23:29:23.154" v="548"/>
          <ac:spMkLst>
            <pc:docMk/>
            <pc:sldMk cId="745430335" sldId="330"/>
            <ac:spMk id="9" creationId="{76130724-0899-DB2C-224D-8D5FFA7AF230}"/>
          </ac:spMkLst>
        </pc:spChg>
        <pc:spChg chg="add del mod ord">
          <ac:chgData name="Santiago Bohorquez" userId="S::santibohorquez007@knights.ucf.edu::18f9eb2a-72f9-43c1-b87c-4490bfdc74ea" providerId="AD" clId="Web-{0BCC9E45-DCC7-49D6-A7DE-0280BB8C836B}" dt="2023-04-16T23:29:23.154" v="548"/>
          <ac:spMkLst>
            <pc:docMk/>
            <pc:sldMk cId="745430335" sldId="330"/>
            <ac:spMk id="10" creationId="{CB32ED61-5D57-E477-A218-7842F3B89650}"/>
          </ac:spMkLst>
        </pc:spChg>
        <pc:spChg chg="add del mod ord">
          <ac:chgData name="Santiago Bohorquez" userId="S::santibohorquez007@knights.ucf.edu::18f9eb2a-72f9-43c1-b87c-4490bfdc74ea" providerId="AD" clId="Web-{0BCC9E45-DCC7-49D6-A7DE-0280BB8C836B}" dt="2023-04-16T23:29:23.154" v="548"/>
          <ac:spMkLst>
            <pc:docMk/>
            <pc:sldMk cId="745430335" sldId="330"/>
            <ac:spMk id="11" creationId="{71C67495-BE61-1A39-33AB-32EF726D389F}"/>
          </ac:spMkLst>
        </pc:spChg>
        <pc:spChg chg="add del mod ord">
          <ac:chgData name="Santiago Bohorquez" userId="S::santibohorquez007@knights.ucf.edu::18f9eb2a-72f9-43c1-b87c-4490bfdc74ea" providerId="AD" clId="Web-{0BCC9E45-DCC7-49D6-A7DE-0280BB8C836B}" dt="2023-04-16T23:30:02.733" v="552"/>
          <ac:spMkLst>
            <pc:docMk/>
            <pc:sldMk cId="745430335" sldId="330"/>
            <ac:spMk id="12" creationId="{51FE6CA2-1756-A2FA-0D3C-5C002D35CE66}"/>
          </ac:spMkLst>
        </pc:spChg>
        <pc:spChg chg="add del mod ord">
          <ac:chgData name="Santiago Bohorquez" userId="S::santibohorquez007@knights.ucf.edu::18f9eb2a-72f9-43c1-b87c-4490bfdc74ea" providerId="AD" clId="Web-{0BCC9E45-DCC7-49D6-A7DE-0280BB8C836B}" dt="2023-04-16T23:30:02.733" v="552"/>
          <ac:spMkLst>
            <pc:docMk/>
            <pc:sldMk cId="745430335" sldId="330"/>
            <ac:spMk id="13" creationId="{BAB59D90-89F3-1D36-5FAA-2633276F222A}"/>
          </ac:spMkLst>
        </pc:spChg>
        <pc:spChg chg="add del mod ord">
          <ac:chgData name="Santiago Bohorquez" userId="S::santibohorquez007@knights.ucf.edu::18f9eb2a-72f9-43c1-b87c-4490bfdc74ea" providerId="AD" clId="Web-{0BCC9E45-DCC7-49D6-A7DE-0280BB8C836B}" dt="2023-04-16T23:30:02.733" v="552"/>
          <ac:spMkLst>
            <pc:docMk/>
            <pc:sldMk cId="745430335" sldId="330"/>
            <ac:spMk id="14" creationId="{36FE0BA4-4D3B-3BE9-E26E-13778FBEBC04}"/>
          </ac:spMkLst>
        </pc:spChg>
        <pc:spChg chg="add del mod ord">
          <ac:chgData name="Santiago Bohorquez" userId="S::santibohorquez007@knights.ucf.edu::18f9eb2a-72f9-43c1-b87c-4490bfdc74ea" providerId="AD" clId="Web-{0BCC9E45-DCC7-49D6-A7DE-0280BB8C836B}" dt="2023-04-16T23:30:02.733" v="552"/>
          <ac:spMkLst>
            <pc:docMk/>
            <pc:sldMk cId="745430335" sldId="330"/>
            <ac:spMk id="15" creationId="{04E82807-9325-DA63-4D14-29DFCF6D58F0}"/>
          </ac:spMkLst>
        </pc:spChg>
        <pc:spChg chg="add del mod ord">
          <ac:chgData name="Santiago Bohorquez" userId="S::santibohorquez007@knights.ucf.edu::18f9eb2a-72f9-43c1-b87c-4490bfdc74ea" providerId="AD" clId="Web-{0BCC9E45-DCC7-49D6-A7DE-0280BB8C836B}" dt="2023-04-16T23:30:02.733" v="552"/>
          <ac:spMkLst>
            <pc:docMk/>
            <pc:sldMk cId="745430335" sldId="330"/>
            <ac:spMk id="16" creationId="{91C78DC8-BABD-5EEF-F5A8-00C884A16BEE}"/>
          </ac:spMkLst>
        </pc:spChg>
        <pc:spChg chg="add del mod ord">
          <ac:chgData name="Santiago Bohorquez" userId="S::santibohorquez007@knights.ucf.edu::18f9eb2a-72f9-43c1-b87c-4490bfdc74ea" providerId="AD" clId="Web-{0BCC9E45-DCC7-49D6-A7DE-0280BB8C836B}" dt="2023-04-16T23:30:02.733" v="552"/>
          <ac:spMkLst>
            <pc:docMk/>
            <pc:sldMk cId="745430335" sldId="330"/>
            <ac:spMk id="17" creationId="{69E56E2D-FA24-5B73-7548-1587CF1076B8}"/>
          </ac:spMkLst>
        </pc:spChg>
        <pc:spChg chg="add del mod ord">
          <ac:chgData name="Santiago Bohorquez" userId="S::santibohorquez007@knights.ucf.edu::18f9eb2a-72f9-43c1-b87c-4490bfdc74ea" providerId="AD" clId="Web-{0BCC9E45-DCC7-49D6-A7DE-0280BB8C836B}" dt="2023-04-16T23:30:02.733" v="552"/>
          <ac:spMkLst>
            <pc:docMk/>
            <pc:sldMk cId="745430335" sldId="330"/>
            <ac:spMk id="18" creationId="{AD707E95-1F6E-DD6D-9080-6AABAF320F9C}"/>
          </ac:spMkLst>
        </pc:spChg>
        <pc:spChg chg="add del mod ord">
          <ac:chgData name="Santiago Bohorquez" userId="S::santibohorquez007@knights.ucf.edu::18f9eb2a-72f9-43c1-b87c-4490bfdc74ea" providerId="AD" clId="Web-{0BCC9E45-DCC7-49D6-A7DE-0280BB8C836B}" dt="2023-04-16T23:30:02.733" v="552"/>
          <ac:spMkLst>
            <pc:docMk/>
            <pc:sldMk cId="745430335" sldId="330"/>
            <ac:spMk id="19" creationId="{4310A300-DC45-F92E-EC03-A505A6B18B3A}"/>
          </ac:spMkLst>
        </pc:spChg>
        <pc:spChg chg="add del mod ord">
          <ac:chgData name="Santiago Bohorquez" userId="S::santibohorquez007@knights.ucf.edu::18f9eb2a-72f9-43c1-b87c-4490bfdc74ea" providerId="AD" clId="Web-{0BCC9E45-DCC7-49D6-A7DE-0280BB8C836B}" dt="2023-04-16T23:31:16.846" v="574"/>
          <ac:spMkLst>
            <pc:docMk/>
            <pc:sldMk cId="745430335" sldId="330"/>
            <ac:spMk id="20" creationId="{AC49E7FD-13E0-C4A2-0B13-02E6A59A98CF}"/>
          </ac:spMkLst>
        </pc:spChg>
        <pc:spChg chg="add del mod ord">
          <ac:chgData name="Santiago Bohorquez" userId="S::santibohorquez007@knights.ucf.edu::18f9eb2a-72f9-43c1-b87c-4490bfdc74ea" providerId="AD" clId="Web-{0BCC9E45-DCC7-49D6-A7DE-0280BB8C836B}" dt="2023-04-16T23:31:08.486" v="570"/>
          <ac:spMkLst>
            <pc:docMk/>
            <pc:sldMk cId="745430335" sldId="330"/>
            <ac:spMk id="21" creationId="{F165D35C-1245-5E82-EC64-B900FC1DA141}"/>
          </ac:spMkLst>
        </pc:spChg>
        <pc:spChg chg="add del mod ord">
          <ac:chgData name="Santiago Bohorquez" userId="S::santibohorquez007@knights.ucf.edu::18f9eb2a-72f9-43c1-b87c-4490bfdc74ea" providerId="AD" clId="Web-{0BCC9E45-DCC7-49D6-A7DE-0280BB8C836B}" dt="2023-04-16T23:31:13.064" v="572"/>
          <ac:spMkLst>
            <pc:docMk/>
            <pc:sldMk cId="745430335" sldId="330"/>
            <ac:spMk id="22" creationId="{879B6FB6-D1C2-A8F2-A241-86D75B37C2F8}"/>
          </ac:spMkLst>
        </pc:spChg>
        <pc:spChg chg="add del mod ord">
          <ac:chgData name="Santiago Bohorquez" userId="S::santibohorquez007@knights.ucf.edu::18f9eb2a-72f9-43c1-b87c-4490bfdc74ea" providerId="AD" clId="Web-{0BCC9E45-DCC7-49D6-A7DE-0280BB8C836B}" dt="2023-04-16T23:31:15.174" v="573"/>
          <ac:spMkLst>
            <pc:docMk/>
            <pc:sldMk cId="745430335" sldId="330"/>
            <ac:spMk id="23" creationId="{65265B67-D506-2770-F503-CAB731F9E17B}"/>
          </ac:spMkLst>
        </pc:spChg>
        <pc:spChg chg="add del mod ord">
          <ac:chgData name="Santiago Bohorquez" userId="S::santibohorquez007@knights.ucf.edu::18f9eb2a-72f9-43c1-b87c-4490bfdc74ea" providerId="AD" clId="Web-{0BCC9E45-DCC7-49D6-A7DE-0280BB8C836B}" dt="2023-04-16T23:31:10.064" v="571"/>
          <ac:spMkLst>
            <pc:docMk/>
            <pc:sldMk cId="745430335" sldId="330"/>
            <ac:spMk id="24" creationId="{8C89F07A-3C4C-DB39-ED9E-BCEDCFFA593E}"/>
          </ac:spMkLst>
        </pc:spChg>
      </pc:sldChg>
      <pc:sldChg chg="modSp mod modClrScheme chgLayout">
        <pc:chgData name="Santiago Bohorquez" userId="S::santibohorquez007@knights.ucf.edu::18f9eb2a-72f9-43c1-b87c-4490bfdc74ea" providerId="AD" clId="Web-{0BCC9E45-DCC7-49D6-A7DE-0280BB8C836B}" dt="2023-04-16T23:56:17.334" v="596" actId="14100"/>
        <pc:sldMkLst>
          <pc:docMk/>
          <pc:sldMk cId="443657501" sldId="331"/>
        </pc:sldMkLst>
        <pc:spChg chg="mod ord">
          <ac:chgData name="Santiago Bohorquez" userId="S::santibohorquez007@knights.ucf.edu::18f9eb2a-72f9-43c1-b87c-4490bfdc74ea" providerId="AD" clId="Web-{0BCC9E45-DCC7-49D6-A7DE-0280BB8C836B}" dt="2023-04-16T23:56:00.396" v="590"/>
          <ac:spMkLst>
            <pc:docMk/>
            <pc:sldMk cId="443657501" sldId="331"/>
            <ac:spMk id="2" creationId="{BAF5438C-70FB-115D-00B1-1C4E6C444851}"/>
          </ac:spMkLst>
        </pc:spChg>
        <pc:spChg chg="mod ord">
          <ac:chgData name="Santiago Bohorquez" userId="S::santibohorquez007@knights.ucf.edu::18f9eb2a-72f9-43c1-b87c-4490bfdc74ea" providerId="AD" clId="Web-{0BCC9E45-DCC7-49D6-A7DE-0280BB8C836B}" dt="2023-04-16T23:56:17.334" v="596" actId="14100"/>
          <ac:spMkLst>
            <pc:docMk/>
            <pc:sldMk cId="443657501" sldId="331"/>
            <ac:spMk id="3" creationId="{9C5ACF1D-0D04-BA31-587E-00133FC95770}"/>
          </ac:spMkLst>
        </pc:spChg>
        <pc:spChg chg="mod ord">
          <ac:chgData name="Santiago Bohorquez" userId="S::santibohorquez007@knights.ucf.edu::18f9eb2a-72f9-43c1-b87c-4490bfdc74ea" providerId="AD" clId="Web-{0BCC9E45-DCC7-49D6-A7DE-0280BB8C836B}" dt="2023-04-16T23:56:00.396" v="590"/>
          <ac:spMkLst>
            <pc:docMk/>
            <pc:sldMk cId="443657501" sldId="331"/>
            <ac:spMk id="4" creationId="{7C04D940-3CB2-0F72-6C79-0423A325827D}"/>
          </ac:spMkLst>
        </pc:spChg>
        <pc:spChg chg="mod ord">
          <ac:chgData name="Santiago Bohorquez" userId="S::santibohorquez007@knights.ucf.edu::18f9eb2a-72f9-43c1-b87c-4490bfdc74ea" providerId="AD" clId="Web-{0BCC9E45-DCC7-49D6-A7DE-0280BB8C836B}" dt="2023-04-16T23:56:00.396" v="590"/>
          <ac:spMkLst>
            <pc:docMk/>
            <pc:sldMk cId="443657501" sldId="331"/>
            <ac:spMk id="5" creationId="{6B7A8D9B-CDC8-51B3-7C49-0076D25E2109}"/>
          </ac:spMkLst>
        </pc:spChg>
        <pc:spChg chg="mod ord">
          <ac:chgData name="Santiago Bohorquez" userId="S::santibohorquez007@knights.ucf.edu::18f9eb2a-72f9-43c1-b87c-4490bfdc74ea" providerId="AD" clId="Web-{0BCC9E45-DCC7-49D6-A7DE-0280BB8C836B}" dt="2023-04-16T23:56:00.396" v="590"/>
          <ac:spMkLst>
            <pc:docMk/>
            <pc:sldMk cId="443657501" sldId="331"/>
            <ac:spMk id="6" creationId="{F52F3574-2634-8036-65AF-5F48CEFDF4BB}"/>
          </ac:spMkLst>
        </pc:spChg>
      </pc:sldChg>
      <pc:sldChg chg="modSp">
        <pc:chgData name="Santiago Bohorquez" userId="S::santibohorquez007@knights.ucf.edu::18f9eb2a-72f9-43c1-b87c-4490bfdc74ea" providerId="AD" clId="Web-{0BCC9E45-DCC7-49D6-A7DE-0280BB8C836B}" dt="2023-04-17T00:33:25.629" v="599" actId="20577"/>
        <pc:sldMkLst>
          <pc:docMk/>
          <pc:sldMk cId="3941941206" sldId="332"/>
        </pc:sldMkLst>
        <pc:spChg chg="mod">
          <ac:chgData name="Santiago Bohorquez" userId="S::santibohorquez007@knights.ucf.edu::18f9eb2a-72f9-43c1-b87c-4490bfdc74ea" providerId="AD" clId="Web-{0BCC9E45-DCC7-49D6-A7DE-0280BB8C836B}" dt="2023-04-17T00:33:25.629" v="599" actId="20577"/>
          <ac:spMkLst>
            <pc:docMk/>
            <pc:sldMk cId="3941941206" sldId="332"/>
            <ac:spMk id="3" creationId="{CA8C4D62-460F-056F-0BD0-642F976FDCCA}"/>
          </ac:spMkLst>
        </pc:spChg>
      </pc:sldChg>
      <pc:sldChg chg="del">
        <pc:chgData name="Santiago Bohorquez" userId="S::santibohorquez007@knights.ucf.edu::18f9eb2a-72f9-43c1-b87c-4490bfdc74ea" providerId="AD" clId="Web-{0BCC9E45-DCC7-49D6-A7DE-0280BB8C836B}" dt="2023-04-17T00:34:08.740" v="623"/>
        <pc:sldMkLst>
          <pc:docMk/>
          <pc:sldMk cId="1103925193" sldId="334"/>
        </pc:sldMkLst>
      </pc:sldChg>
    </pc:docChg>
  </pc:docChgLst>
  <pc:docChgLst>
    <pc:chgData name="Santiago Bohorquez" userId="S::santibohorquez007@knights.ucf.edu::18f9eb2a-72f9-43c1-b87c-4490bfdc74ea" providerId="AD" clId="Web-{DC31EB96-E23C-E50E-63D6-9BD21129747B}"/>
    <pc:docChg chg="modSld">
      <pc:chgData name="Santiago Bohorquez" userId="S::santibohorquez007@knights.ucf.edu::18f9eb2a-72f9-43c1-b87c-4490bfdc74ea" providerId="AD" clId="Web-{DC31EB96-E23C-E50E-63D6-9BD21129747B}" dt="2023-04-24T02:30:39.849" v="63" actId="1076"/>
      <pc:docMkLst>
        <pc:docMk/>
      </pc:docMkLst>
      <pc:sldChg chg="addSp delSp modSp mod modClrScheme modAnim chgLayout">
        <pc:chgData name="Santiago Bohorquez" userId="S::santibohorquez007@knights.ucf.edu::18f9eb2a-72f9-43c1-b87c-4490bfdc74ea" providerId="AD" clId="Web-{DC31EB96-E23C-E50E-63D6-9BD21129747B}" dt="2023-04-24T02:29:09.706" v="48"/>
        <pc:sldMkLst>
          <pc:docMk/>
          <pc:sldMk cId="1585978777" sldId="337"/>
        </pc:sldMkLst>
        <pc:spChg chg="mod ord">
          <ac:chgData name="Santiago Bohorquez" userId="S::santibohorquez007@knights.ucf.edu::18f9eb2a-72f9-43c1-b87c-4490bfdc74ea" providerId="AD" clId="Web-{DC31EB96-E23C-E50E-63D6-9BD21129747B}" dt="2023-04-24T02:27:11.155" v="7"/>
          <ac:spMkLst>
            <pc:docMk/>
            <pc:sldMk cId="1585978777" sldId="337"/>
            <ac:spMk id="2" creationId="{6EE9EA67-0BDE-E12A-FC0D-87561DE69F7C}"/>
          </ac:spMkLst>
        </pc:spChg>
        <pc:spChg chg="mod">
          <ac:chgData name="Santiago Bohorquez" userId="S::santibohorquez007@knights.ucf.edu::18f9eb2a-72f9-43c1-b87c-4490bfdc74ea" providerId="AD" clId="Web-{DC31EB96-E23C-E50E-63D6-9BD21129747B}" dt="2023-04-24T02:29:02.425" v="46" actId="1076"/>
          <ac:spMkLst>
            <pc:docMk/>
            <pc:sldMk cId="1585978777" sldId="337"/>
            <ac:spMk id="3" creationId="{E30A36C5-01D6-4933-8CB5-DD1DAC25671D}"/>
          </ac:spMkLst>
        </pc:spChg>
        <pc:spChg chg="mod ord">
          <ac:chgData name="Santiago Bohorquez" userId="S::santibohorquez007@knights.ucf.edu::18f9eb2a-72f9-43c1-b87c-4490bfdc74ea" providerId="AD" clId="Web-{DC31EB96-E23C-E50E-63D6-9BD21129747B}" dt="2023-04-24T02:27:11.155" v="7"/>
          <ac:spMkLst>
            <pc:docMk/>
            <pc:sldMk cId="1585978777" sldId="337"/>
            <ac:spMk id="4" creationId="{CA79590B-9E0F-9353-ACA3-3F3CFD286FBB}"/>
          </ac:spMkLst>
        </pc:spChg>
        <pc:spChg chg="add del mod ord">
          <ac:chgData name="Santiago Bohorquez" userId="S::santibohorquez007@knights.ucf.edu::18f9eb2a-72f9-43c1-b87c-4490bfdc74ea" providerId="AD" clId="Web-{DC31EB96-E23C-E50E-63D6-9BD21129747B}" dt="2023-04-24T02:27:16.796" v="9"/>
          <ac:spMkLst>
            <pc:docMk/>
            <pc:sldMk cId="1585978777" sldId="337"/>
            <ac:spMk id="5" creationId="{DCF07EE9-6B2B-279E-158A-A3615AD12ED0}"/>
          </ac:spMkLst>
        </pc:spChg>
        <pc:spChg chg="mod ord">
          <ac:chgData name="Santiago Bohorquez" userId="S::santibohorquez007@knights.ucf.edu::18f9eb2a-72f9-43c1-b87c-4490bfdc74ea" providerId="AD" clId="Web-{DC31EB96-E23C-E50E-63D6-9BD21129747B}" dt="2023-04-24T02:27:11.155" v="7"/>
          <ac:spMkLst>
            <pc:docMk/>
            <pc:sldMk cId="1585978777" sldId="337"/>
            <ac:spMk id="6" creationId="{122FBE25-AAC2-0871-2FBB-72BE62DB520E}"/>
          </ac:spMkLst>
        </pc:spChg>
        <pc:spChg chg="add del mod ord">
          <ac:chgData name="Santiago Bohorquez" userId="S::santibohorquez007@knights.ucf.edu::18f9eb2a-72f9-43c1-b87c-4490bfdc74ea" providerId="AD" clId="Web-{DC31EB96-E23C-E50E-63D6-9BD21129747B}" dt="2023-04-24T02:27:20.171" v="11"/>
          <ac:spMkLst>
            <pc:docMk/>
            <pc:sldMk cId="1585978777" sldId="337"/>
            <ac:spMk id="8" creationId="{4C394F4E-B603-2E1D-BE19-C8B9483DBED5}"/>
          </ac:spMkLst>
        </pc:spChg>
        <pc:spChg chg="add del mod ord">
          <ac:chgData name="Santiago Bohorquez" userId="S::santibohorquez007@knights.ucf.edu::18f9eb2a-72f9-43c1-b87c-4490bfdc74ea" providerId="AD" clId="Web-{DC31EB96-E23C-E50E-63D6-9BD21129747B}" dt="2023-04-24T02:27:19.453" v="10"/>
          <ac:spMkLst>
            <pc:docMk/>
            <pc:sldMk cId="1585978777" sldId="337"/>
            <ac:spMk id="9" creationId="{662286F4-534E-C490-6311-31DB3963E53A}"/>
          </ac:spMkLst>
        </pc:spChg>
        <pc:spChg chg="add del mod ord">
          <ac:chgData name="Santiago Bohorquez" userId="S::santibohorquez007@knights.ucf.edu::18f9eb2a-72f9-43c1-b87c-4490bfdc74ea" providerId="AD" clId="Web-{DC31EB96-E23C-E50E-63D6-9BD21129747B}" dt="2023-04-24T02:27:15.265" v="8"/>
          <ac:spMkLst>
            <pc:docMk/>
            <pc:sldMk cId="1585978777" sldId="337"/>
            <ac:spMk id="10" creationId="{60B68037-350D-DF65-E6B4-AB155645FB2F}"/>
          </ac:spMkLst>
        </pc:spChg>
        <pc:spChg chg="add del mod ord">
          <ac:chgData name="Santiago Bohorquez" userId="S::santibohorquez007@knights.ucf.edu::18f9eb2a-72f9-43c1-b87c-4490bfdc74ea" providerId="AD" clId="Web-{DC31EB96-E23C-E50E-63D6-9BD21129747B}" dt="2023-04-24T02:27:26.547" v="14"/>
          <ac:spMkLst>
            <pc:docMk/>
            <pc:sldMk cId="1585978777" sldId="337"/>
            <ac:spMk id="11" creationId="{6CE847DE-E903-9852-6BD6-35DAB8AB04BF}"/>
          </ac:spMkLst>
        </pc:spChg>
        <pc:picChg chg="mod ord modCrop">
          <ac:chgData name="Santiago Bohorquez" userId="S::santibohorquez007@knights.ucf.edu::18f9eb2a-72f9-43c1-b87c-4490bfdc74ea" providerId="AD" clId="Web-{DC31EB96-E23C-E50E-63D6-9BD21129747B}" dt="2023-04-24T02:29:04.815" v="47" actId="1076"/>
          <ac:picMkLst>
            <pc:docMk/>
            <pc:sldMk cId="1585978777" sldId="337"/>
            <ac:picMk id="7" creationId="{A239BCDF-9A7D-DA56-E3BF-8FEF74D434A2}"/>
          </ac:picMkLst>
        </pc:picChg>
      </pc:sldChg>
      <pc:sldChg chg="addSp delSp modSp mod modClrScheme chgLayout">
        <pc:chgData name="Santiago Bohorquez" userId="S::santibohorquez007@knights.ucf.edu::18f9eb2a-72f9-43c1-b87c-4490bfdc74ea" providerId="AD" clId="Web-{DC31EB96-E23C-E50E-63D6-9BD21129747B}" dt="2023-04-24T02:30:39.849" v="63" actId="1076"/>
        <pc:sldMkLst>
          <pc:docMk/>
          <pc:sldMk cId="827156633" sldId="341"/>
        </pc:sldMkLst>
        <pc:spChg chg="mod ord">
          <ac:chgData name="Santiago Bohorquez" userId="S::santibohorquez007@knights.ucf.edu::18f9eb2a-72f9-43c1-b87c-4490bfdc74ea" providerId="AD" clId="Web-{DC31EB96-E23C-E50E-63D6-9BD21129747B}" dt="2023-04-24T02:29:58.692" v="49"/>
          <ac:spMkLst>
            <pc:docMk/>
            <pc:sldMk cId="827156633" sldId="341"/>
            <ac:spMk id="2" creationId="{1694A986-DDA2-AF8E-3AA5-B93EB58B0019}"/>
          </ac:spMkLst>
        </pc:spChg>
        <pc:spChg chg="mod ord">
          <ac:chgData name="Santiago Bohorquez" userId="S::santibohorquez007@knights.ucf.edu::18f9eb2a-72f9-43c1-b87c-4490bfdc74ea" providerId="AD" clId="Web-{DC31EB96-E23C-E50E-63D6-9BD21129747B}" dt="2023-04-24T02:30:39.849" v="63" actId="1076"/>
          <ac:spMkLst>
            <pc:docMk/>
            <pc:sldMk cId="827156633" sldId="341"/>
            <ac:spMk id="3" creationId="{00208350-BB04-FA1D-1EE6-087A1B98568B}"/>
          </ac:spMkLst>
        </pc:spChg>
        <pc:spChg chg="mod ord">
          <ac:chgData name="Santiago Bohorquez" userId="S::santibohorquez007@knights.ucf.edu::18f9eb2a-72f9-43c1-b87c-4490bfdc74ea" providerId="AD" clId="Web-{DC31EB96-E23C-E50E-63D6-9BD21129747B}" dt="2023-04-24T02:29:58.692" v="49"/>
          <ac:spMkLst>
            <pc:docMk/>
            <pc:sldMk cId="827156633" sldId="341"/>
            <ac:spMk id="4" creationId="{20954969-CD40-1828-9559-C2650F291846}"/>
          </ac:spMkLst>
        </pc:spChg>
        <pc:spChg chg="add del mod ord">
          <ac:chgData name="Santiago Bohorquez" userId="S::santibohorquez007@knights.ucf.edu::18f9eb2a-72f9-43c1-b87c-4490bfdc74ea" providerId="AD" clId="Web-{DC31EB96-E23C-E50E-63D6-9BD21129747B}" dt="2023-04-24T02:30:10.567" v="54"/>
          <ac:spMkLst>
            <pc:docMk/>
            <pc:sldMk cId="827156633" sldId="341"/>
            <ac:spMk id="5" creationId="{4249C837-2398-C9AC-52C0-E0C28182E7C7}"/>
          </ac:spMkLst>
        </pc:spChg>
        <pc:spChg chg="mod ord">
          <ac:chgData name="Santiago Bohorquez" userId="S::santibohorquez007@knights.ucf.edu::18f9eb2a-72f9-43c1-b87c-4490bfdc74ea" providerId="AD" clId="Web-{DC31EB96-E23C-E50E-63D6-9BD21129747B}" dt="2023-04-24T02:29:58.692" v="49"/>
          <ac:spMkLst>
            <pc:docMk/>
            <pc:sldMk cId="827156633" sldId="341"/>
            <ac:spMk id="6" creationId="{18338CB5-A53B-312E-1027-EE75C8A420DF}"/>
          </ac:spMkLst>
        </pc:spChg>
        <pc:spChg chg="add del mod ord">
          <ac:chgData name="Santiago Bohorquez" userId="S::santibohorquez007@knights.ucf.edu::18f9eb2a-72f9-43c1-b87c-4490bfdc74ea" providerId="AD" clId="Web-{DC31EB96-E23C-E50E-63D6-9BD21129747B}" dt="2023-04-24T02:30:02.083" v="50"/>
          <ac:spMkLst>
            <pc:docMk/>
            <pc:sldMk cId="827156633" sldId="341"/>
            <ac:spMk id="7" creationId="{91ABC69D-38C1-1485-296F-8A49F9267A70}"/>
          </ac:spMkLst>
        </pc:spChg>
        <pc:spChg chg="add del mod ord">
          <ac:chgData name="Santiago Bohorquez" userId="S::santibohorquez007@knights.ucf.edu::18f9eb2a-72f9-43c1-b87c-4490bfdc74ea" providerId="AD" clId="Web-{DC31EB96-E23C-E50E-63D6-9BD21129747B}" dt="2023-04-24T02:30:06.052" v="52"/>
          <ac:spMkLst>
            <pc:docMk/>
            <pc:sldMk cId="827156633" sldId="341"/>
            <ac:spMk id="8" creationId="{2D0670C4-003C-C01F-C2E8-7CADF61064B7}"/>
          </ac:spMkLst>
        </pc:spChg>
        <pc:spChg chg="add del mod ord">
          <ac:chgData name="Santiago Bohorquez" userId="S::santibohorquez007@knights.ucf.edu::18f9eb2a-72f9-43c1-b87c-4490bfdc74ea" providerId="AD" clId="Web-{DC31EB96-E23C-E50E-63D6-9BD21129747B}" dt="2023-04-24T02:30:08.020" v="53"/>
          <ac:spMkLst>
            <pc:docMk/>
            <pc:sldMk cId="827156633" sldId="341"/>
            <ac:spMk id="9" creationId="{06FFB915-B16C-9EA5-7326-6BA5A2A6D101}"/>
          </ac:spMkLst>
        </pc:spChg>
        <pc:spChg chg="add del mod ord">
          <ac:chgData name="Santiago Bohorquez" userId="S::santibohorquez007@knights.ucf.edu::18f9eb2a-72f9-43c1-b87c-4490bfdc74ea" providerId="AD" clId="Web-{DC31EB96-E23C-E50E-63D6-9BD21129747B}" dt="2023-04-24T02:30:04.489" v="51"/>
          <ac:spMkLst>
            <pc:docMk/>
            <pc:sldMk cId="827156633" sldId="341"/>
            <ac:spMk id="10" creationId="{B469FFED-3CDA-97DD-3251-8DAA63DD1A3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ADEC37-4367-4432-86F6-629514031A8F}" type="doc">
      <dgm:prSet loTypeId="urn:microsoft.com/office/officeart/2005/8/layout/default" loCatId="list" qsTypeId="urn:microsoft.com/office/officeart/2005/8/quickstyle/3d1" qsCatId="3D" csTypeId="urn:microsoft.com/office/officeart/2005/8/colors/accent0_3" csCatId="mainScheme"/>
      <dgm:spPr/>
      <dgm:t>
        <a:bodyPr/>
        <a:lstStyle/>
        <a:p>
          <a:endParaRPr lang="en-US"/>
        </a:p>
      </dgm:t>
    </dgm:pt>
    <dgm:pt modelId="{51A682DB-EF59-4D2D-AC67-DEDF267B986B}">
      <dgm:prSet/>
      <dgm:spPr/>
      <dgm:t>
        <a:bodyPr/>
        <a:lstStyle/>
        <a:p>
          <a:pPr rtl="0"/>
          <a:r>
            <a:rPr lang="en-US">
              <a:latin typeface="Times New Roman"/>
              <a:cs typeface="Times New Roman"/>
            </a:rPr>
            <a:t>a.) The area variable suggests that as the areas of individual houses in Delhi  increase, so does the price. We can also see that the majority of houses in Delhi have an area of 6000 feet or less, and a vast majority have an area of less than 10000 square feet. </a:t>
          </a:r>
        </a:p>
      </dgm:t>
    </dgm:pt>
    <dgm:pt modelId="{3E8C6DD0-8516-42E1-88A9-275EE8C8FCF5}" type="parTrans" cxnId="{91F598D1-2C82-401D-A9EB-16ABB0F64081}">
      <dgm:prSet/>
      <dgm:spPr/>
      <dgm:t>
        <a:bodyPr/>
        <a:lstStyle/>
        <a:p>
          <a:endParaRPr lang="en-US"/>
        </a:p>
      </dgm:t>
    </dgm:pt>
    <dgm:pt modelId="{8110A113-F392-4909-B18D-7B71FE92BADB}" type="sibTrans" cxnId="{91F598D1-2C82-401D-A9EB-16ABB0F64081}">
      <dgm:prSet/>
      <dgm:spPr/>
      <dgm:t>
        <a:bodyPr/>
        <a:lstStyle/>
        <a:p>
          <a:endParaRPr lang="en-US"/>
        </a:p>
      </dgm:t>
    </dgm:pt>
    <dgm:pt modelId="{D9AA41AB-772D-4CD6-AF1D-72C8EEC66FC4}">
      <dgm:prSet/>
      <dgm:spPr/>
      <dgm:t>
        <a:bodyPr/>
        <a:lstStyle/>
        <a:p>
          <a:r>
            <a:rPr lang="en-US">
              <a:latin typeface="Times New Roman"/>
              <a:cs typeface="Times New Roman"/>
            </a:rPr>
            <a:t>b.) When observing the bedrooms variable, we see a nearly normal distribution with the average amount of bedrooms per house being approximately 3. </a:t>
          </a:r>
        </a:p>
      </dgm:t>
    </dgm:pt>
    <dgm:pt modelId="{DE80D78B-7E4B-4E78-9E14-87873DBA9397}" type="parTrans" cxnId="{6BA4EB46-AC4E-4C4D-BE5C-CEBE9011923F}">
      <dgm:prSet/>
      <dgm:spPr/>
      <dgm:t>
        <a:bodyPr/>
        <a:lstStyle/>
        <a:p>
          <a:endParaRPr lang="en-US"/>
        </a:p>
      </dgm:t>
    </dgm:pt>
    <dgm:pt modelId="{CCDB9658-6D74-4FD4-8933-D574F78870FE}" type="sibTrans" cxnId="{6BA4EB46-AC4E-4C4D-BE5C-CEBE9011923F}">
      <dgm:prSet/>
      <dgm:spPr/>
      <dgm:t>
        <a:bodyPr/>
        <a:lstStyle/>
        <a:p>
          <a:endParaRPr lang="en-US"/>
        </a:p>
      </dgm:t>
    </dgm:pt>
    <dgm:pt modelId="{C2B19A80-E54E-499B-8112-D47064F25514}">
      <dgm:prSet/>
      <dgm:spPr/>
      <dgm:t>
        <a:bodyPr/>
        <a:lstStyle/>
        <a:p>
          <a:r>
            <a:rPr lang="en-US">
              <a:latin typeface="Times New Roman"/>
              <a:cs typeface="Times New Roman"/>
            </a:rPr>
            <a:t>c.) The bathrooms variable shows that the majority of houses have 1 bathroom, with the median amount of bathrooms being 1 and the mean being approximately 1.25. We also see that a single house has 4 bathrooms, indicating this could be an outlier. </a:t>
          </a:r>
        </a:p>
      </dgm:t>
    </dgm:pt>
    <dgm:pt modelId="{0641069E-0B58-4464-9B98-27E8D7CF7B9A}" type="parTrans" cxnId="{8F701BC2-C0E9-4B75-A4E0-744EE7F65786}">
      <dgm:prSet/>
      <dgm:spPr/>
      <dgm:t>
        <a:bodyPr/>
        <a:lstStyle/>
        <a:p>
          <a:endParaRPr lang="en-US"/>
        </a:p>
      </dgm:t>
    </dgm:pt>
    <dgm:pt modelId="{E9CEEC2D-EEF2-4A7C-8B16-DDD9C820133A}" type="sibTrans" cxnId="{8F701BC2-C0E9-4B75-A4E0-744EE7F65786}">
      <dgm:prSet/>
      <dgm:spPr/>
      <dgm:t>
        <a:bodyPr/>
        <a:lstStyle/>
        <a:p>
          <a:endParaRPr lang="en-US"/>
        </a:p>
      </dgm:t>
    </dgm:pt>
    <dgm:pt modelId="{1E55C6BF-BC75-4913-A926-6B7D9BE96DBA}">
      <dgm:prSet/>
      <dgm:spPr/>
      <dgm:t>
        <a:bodyPr/>
        <a:lstStyle/>
        <a:p>
          <a:r>
            <a:rPr lang="en-US">
              <a:latin typeface="Times New Roman"/>
              <a:cs typeface="Times New Roman"/>
            </a:rPr>
            <a:t>d.) The average amount of stories in Delhi houses is approximately 1.75. We can observe that as stories increase so does price.</a:t>
          </a:r>
        </a:p>
      </dgm:t>
    </dgm:pt>
    <dgm:pt modelId="{FAADC978-C48A-4E59-A824-260E7FD3D1E3}" type="parTrans" cxnId="{86F016BB-AB9B-48C7-A832-E4D18136E1FE}">
      <dgm:prSet/>
      <dgm:spPr/>
      <dgm:t>
        <a:bodyPr/>
        <a:lstStyle/>
        <a:p>
          <a:endParaRPr lang="en-US"/>
        </a:p>
      </dgm:t>
    </dgm:pt>
    <dgm:pt modelId="{130FD253-8C24-45C3-BCDC-04E2EFDFCF7B}" type="sibTrans" cxnId="{86F016BB-AB9B-48C7-A832-E4D18136E1FE}">
      <dgm:prSet/>
      <dgm:spPr/>
      <dgm:t>
        <a:bodyPr/>
        <a:lstStyle/>
        <a:p>
          <a:endParaRPr lang="en-US"/>
        </a:p>
      </dgm:t>
    </dgm:pt>
    <dgm:pt modelId="{65642F65-9E82-40DF-932A-B561B92856DF}">
      <dgm:prSet/>
      <dgm:spPr/>
      <dgm:t>
        <a:bodyPr/>
        <a:lstStyle/>
        <a:p>
          <a:r>
            <a:rPr lang="en-US">
              <a:latin typeface="Times New Roman"/>
              <a:cs typeface="Times New Roman"/>
            </a:rPr>
            <a:t>e.) There are 6 variables (</a:t>
          </a:r>
          <a:r>
            <a:rPr lang="en-US" err="1">
              <a:latin typeface="Times New Roman"/>
              <a:cs typeface="Times New Roman"/>
            </a:rPr>
            <a:t>mainroad</a:t>
          </a:r>
          <a:r>
            <a:rPr lang="en-US">
              <a:latin typeface="Times New Roman"/>
              <a:cs typeface="Times New Roman"/>
            </a:rPr>
            <a:t>, guestroom, basement, </a:t>
          </a:r>
          <a:r>
            <a:rPr lang="en-US" err="1">
              <a:latin typeface="Times New Roman"/>
              <a:cs typeface="Times New Roman"/>
            </a:rPr>
            <a:t>hotwaterheating</a:t>
          </a:r>
          <a:r>
            <a:rPr lang="en-US">
              <a:latin typeface="Times New Roman"/>
              <a:cs typeface="Times New Roman"/>
            </a:rPr>
            <a:t>, </a:t>
          </a:r>
          <a:r>
            <a:rPr lang="en-US" err="1">
              <a:latin typeface="Times New Roman"/>
              <a:cs typeface="Times New Roman"/>
            </a:rPr>
            <a:t>airconditioning</a:t>
          </a:r>
          <a:r>
            <a:rPr lang="en-US">
              <a:latin typeface="Times New Roman"/>
              <a:cs typeface="Times New Roman"/>
            </a:rPr>
            <a:t>, and </a:t>
          </a:r>
          <a:r>
            <a:rPr lang="en-US" err="1">
              <a:latin typeface="Times New Roman"/>
              <a:cs typeface="Times New Roman"/>
            </a:rPr>
            <a:t>prefarea</a:t>
          </a:r>
          <a:r>
            <a:rPr lang="en-US">
              <a:latin typeface="Times New Roman"/>
              <a:cs typeface="Times New Roman"/>
            </a:rPr>
            <a:t>) with 2 possible values 0 and 1. As such, these follow a binomial distribution.</a:t>
          </a:r>
        </a:p>
      </dgm:t>
    </dgm:pt>
    <dgm:pt modelId="{C1016CE4-BBAF-4499-8B34-E99CF6282876}" type="parTrans" cxnId="{91B6165B-FDCF-4B0F-A94F-E226B4382CEF}">
      <dgm:prSet/>
      <dgm:spPr/>
      <dgm:t>
        <a:bodyPr/>
        <a:lstStyle/>
        <a:p>
          <a:endParaRPr lang="en-US"/>
        </a:p>
      </dgm:t>
    </dgm:pt>
    <dgm:pt modelId="{C089D034-74F6-447E-A79E-546897427975}" type="sibTrans" cxnId="{91B6165B-FDCF-4B0F-A94F-E226B4382CEF}">
      <dgm:prSet/>
      <dgm:spPr/>
      <dgm:t>
        <a:bodyPr/>
        <a:lstStyle/>
        <a:p>
          <a:endParaRPr lang="en-US"/>
        </a:p>
      </dgm:t>
    </dgm:pt>
    <dgm:pt modelId="{54FCB785-03B7-4ED1-8293-07CEB2749F6E}">
      <dgm:prSet/>
      <dgm:spPr/>
      <dgm:t>
        <a:bodyPr/>
        <a:lstStyle/>
        <a:p>
          <a:r>
            <a:rPr lang="en-US">
              <a:latin typeface="Times New Roman"/>
              <a:cs typeface="Times New Roman"/>
            </a:rPr>
            <a:t>e1.) The </a:t>
          </a:r>
          <a:r>
            <a:rPr lang="en-US" err="1">
              <a:latin typeface="Times New Roman"/>
              <a:cs typeface="Times New Roman"/>
            </a:rPr>
            <a:t>mainroad</a:t>
          </a:r>
          <a:r>
            <a:rPr lang="en-US">
              <a:latin typeface="Times New Roman"/>
              <a:cs typeface="Times New Roman"/>
            </a:rPr>
            <a:t> variable is left skewed, with approximately 87% of Delhi houses having main road access. We also see that houses with main road access typically have a higher price than those that do not.</a:t>
          </a:r>
        </a:p>
      </dgm:t>
    </dgm:pt>
    <dgm:pt modelId="{78E77205-A91E-4884-A97B-D07DFF0A9B45}" type="parTrans" cxnId="{0A935E8F-6F0B-496C-812D-E45A6A2E9847}">
      <dgm:prSet/>
      <dgm:spPr/>
      <dgm:t>
        <a:bodyPr/>
        <a:lstStyle/>
        <a:p>
          <a:endParaRPr lang="en-US"/>
        </a:p>
      </dgm:t>
    </dgm:pt>
    <dgm:pt modelId="{AF0BCA01-151D-4C44-A90F-DE3FAB6600E2}" type="sibTrans" cxnId="{0A935E8F-6F0B-496C-812D-E45A6A2E9847}">
      <dgm:prSet/>
      <dgm:spPr/>
      <dgm:t>
        <a:bodyPr/>
        <a:lstStyle/>
        <a:p>
          <a:endParaRPr lang="en-US"/>
        </a:p>
      </dgm:t>
    </dgm:pt>
    <dgm:pt modelId="{A94B80B7-6028-4B17-A63C-E64B4CC2B726}">
      <dgm:prSet/>
      <dgm:spPr/>
      <dgm:t>
        <a:bodyPr/>
        <a:lstStyle/>
        <a:p>
          <a:r>
            <a:rPr lang="en-US">
              <a:latin typeface="Times New Roman"/>
              <a:cs typeface="Times New Roman"/>
            </a:rPr>
            <a:t>e2.) The guestroom variable shows the majority of Delhi houses do not have a guest room, and those that do typically have a higher price. </a:t>
          </a:r>
        </a:p>
      </dgm:t>
    </dgm:pt>
    <dgm:pt modelId="{CF50C0DC-CB5D-4C6D-8D29-8466ED017AC0}" type="parTrans" cxnId="{317D692D-B7C7-494C-AC01-490F4A032481}">
      <dgm:prSet/>
      <dgm:spPr/>
      <dgm:t>
        <a:bodyPr/>
        <a:lstStyle/>
        <a:p>
          <a:endParaRPr lang="en-US"/>
        </a:p>
      </dgm:t>
    </dgm:pt>
    <dgm:pt modelId="{D97B4584-6DA2-48CA-9CDB-8119CB62756F}" type="sibTrans" cxnId="{317D692D-B7C7-494C-AC01-490F4A032481}">
      <dgm:prSet/>
      <dgm:spPr/>
      <dgm:t>
        <a:bodyPr/>
        <a:lstStyle/>
        <a:p>
          <a:endParaRPr lang="en-US"/>
        </a:p>
      </dgm:t>
    </dgm:pt>
    <dgm:pt modelId="{3CD56EB0-3F8A-4F46-8B8A-F4FB05234A52}" type="pres">
      <dgm:prSet presAssocID="{DFADEC37-4367-4432-86F6-629514031A8F}" presName="diagram" presStyleCnt="0">
        <dgm:presLayoutVars>
          <dgm:dir/>
          <dgm:resizeHandles val="exact"/>
        </dgm:presLayoutVars>
      </dgm:prSet>
      <dgm:spPr/>
    </dgm:pt>
    <dgm:pt modelId="{45CE773C-D72C-42C4-A210-1A2F18A42913}" type="pres">
      <dgm:prSet presAssocID="{51A682DB-EF59-4D2D-AC67-DEDF267B986B}" presName="node" presStyleLbl="node1" presStyleIdx="0" presStyleCnt="7">
        <dgm:presLayoutVars>
          <dgm:bulletEnabled val="1"/>
        </dgm:presLayoutVars>
      </dgm:prSet>
      <dgm:spPr/>
    </dgm:pt>
    <dgm:pt modelId="{505EFE94-0FB7-4C39-AA17-C5C572A92DF2}" type="pres">
      <dgm:prSet presAssocID="{8110A113-F392-4909-B18D-7B71FE92BADB}" presName="sibTrans" presStyleCnt="0"/>
      <dgm:spPr/>
    </dgm:pt>
    <dgm:pt modelId="{798E229C-F364-47D3-8E1B-EB69DCD025D7}" type="pres">
      <dgm:prSet presAssocID="{D9AA41AB-772D-4CD6-AF1D-72C8EEC66FC4}" presName="node" presStyleLbl="node1" presStyleIdx="1" presStyleCnt="7">
        <dgm:presLayoutVars>
          <dgm:bulletEnabled val="1"/>
        </dgm:presLayoutVars>
      </dgm:prSet>
      <dgm:spPr/>
    </dgm:pt>
    <dgm:pt modelId="{302DD66B-F096-48F1-9FE8-F2D3EB1D409B}" type="pres">
      <dgm:prSet presAssocID="{CCDB9658-6D74-4FD4-8933-D574F78870FE}" presName="sibTrans" presStyleCnt="0"/>
      <dgm:spPr/>
    </dgm:pt>
    <dgm:pt modelId="{48742EDD-2872-4762-9C3A-366A3E38E6D1}" type="pres">
      <dgm:prSet presAssocID="{C2B19A80-E54E-499B-8112-D47064F25514}" presName="node" presStyleLbl="node1" presStyleIdx="2" presStyleCnt="7">
        <dgm:presLayoutVars>
          <dgm:bulletEnabled val="1"/>
        </dgm:presLayoutVars>
      </dgm:prSet>
      <dgm:spPr/>
    </dgm:pt>
    <dgm:pt modelId="{CE5E2451-AD1C-4D35-83BB-A9E94E62366A}" type="pres">
      <dgm:prSet presAssocID="{E9CEEC2D-EEF2-4A7C-8B16-DDD9C820133A}" presName="sibTrans" presStyleCnt="0"/>
      <dgm:spPr/>
    </dgm:pt>
    <dgm:pt modelId="{0E35FC0A-E17C-47A5-84B5-81FF292D4F37}" type="pres">
      <dgm:prSet presAssocID="{1E55C6BF-BC75-4913-A926-6B7D9BE96DBA}" presName="node" presStyleLbl="node1" presStyleIdx="3" presStyleCnt="7">
        <dgm:presLayoutVars>
          <dgm:bulletEnabled val="1"/>
        </dgm:presLayoutVars>
      </dgm:prSet>
      <dgm:spPr/>
    </dgm:pt>
    <dgm:pt modelId="{E457D074-0854-41A8-A4A1-E3647066E3A9}" type="pres">
      <dgm:prSet presAssocID="{130FD253-8C24-45C3-BCDC-04E2EFDFCF7B}" presName="sibTrans" presStyleCnt="0"/>
      <dgm:spPr/>
    </dgm:pt>
    <dgm:pt modelId="{B581EE27-2152-46A9-BE86-6ED306B7A56C}" type="pres">
      <dgm:prSet presAssocID="{65642F65-9E82-40DF-932A-B561B92856DF}" presName="node" presStyleLbl="node1" presStyleIdx="4" presStyleCnt="7">
        <dgm:presLayoutVars>
          <dgm:bulletEnabled val="1"/>
        </dgm:presLayoutVars>
      </dgm:prSet>
      <dgm:spPr/>
    </dgm:pt>
    <dgm:pt modelId="{E516308E-C15B-45AE-B455-12A18F571E04}" type="pres">
      <dgm:prSet presAssocID="{C089D034-74F6-447E-A79E-546897427975}" presName="sibTrans" presStyleCnt="0"/>
      <dgm:spPr/>
    </dgm:pt>
    <dgm:pt modelId="{0476799F-019A-4703-B7E8-D8B684F7B7A9}" type="pres">
      <dgm:prSet presAssocID="{54FCB785-03B7-4ED1-8293-07CEB2749F6E}" presName="node" presStyleLbl="node1" presStyleIdx="5" presStyleCnt="7">
        <dgm:presLayoutVars>
          <dgm:bulletEnabled val="1"/>
        </dgm:presLayoutVars>
      </dgm:prSet>
      <dgm:spPr/>
    </dgm:pt>
    <dgm:pt modelId="{CA3CB975-584B-4D1C-A61C-FEF48A31E629}" type="pres">
      <dgm:prSet presAssocID="{AF0BCA01-151D-4C44-A90F-DE3FAB6600E2}" presName="sibTrans" presStyleCnt="0"/>
      <dgm:spPr/>
    </dgm:pt>
    <dgm:pt modelId="{EF173FE5-5F88-41B5-9DAA-68ED85700539}" type="pres">
      <dgm:prSet presAssocID="{A94B80B7-6028-4B17-A63C-E64B4CC2B726}" presName="node" presStyleLbl="node1" presStyleIdx="6" presStyleCnt="7">
        <dgm:presLayoutVars>
          <dgm:bulletEnabled val="1"/>
        </dgm:presLayoutVars>
      </dgm:prSet>
      <dgm:spPr/>
    </dgm:pt>
  </dgm:ptLst>
  <dgm:cxnLst>
    <dgm:cxn modelId="{E73FFC1D-CA64-4BFF-9959-476569152614}" type="presOf" srcId="{51A682DB-EF59-4D2D-AC67-DEDF267B986B}" destId="{45CE773C-D72C-42C4-A210-1A2F18A42913}" srcOrd="0" destOrd="0" presId="urn:microsoft.com/office/officeart/2005/8/layout/default"/>
    <dgm:cxn modelId="{317D692D-B7C7-494C-AC01-490F4A032481}" srcId="{DFADEC37-4367-4432-86F6-629514031A8F}" destId="{A94B80B7-6028-4B17-A63C-E64B4CC2B726}" srcOrd="6" destOrd="0" parTransId="{CF50C0DC-CB5D-4C6D-8D29-8466ED017AC0}" sibTransId="{D97B4584-6DA2-48CA-9CDB-8119CB62756F}"/>
    <dgm:cxn modelId="{E3C45C36-C2CB-47EB-B210-DE92499F9EB4}" type="presOf" srcId="{65642F65-9E82-40DF-932A-B561B92856DF}" destId="{B581EE27-2152-46A9-BE86-6ED306B7A56C}" srcOrd="0" destOrd="0" presId="urn:microsoft.com/office/officeart/2005/8/layout/default"/>
    <dgm:cxn modelId="{91B6165B-FDCF-4B0F-A94F-E226B4382CEF}" srcId="{DFADEC37-4367-4432-86F6-629514031A8F}" destId="{65642F65-9E82-40DF-932A-B561B92856DF}" srcOrd="4" destOrd="0" parTransId="{C1016CE4-BBAF-4499-8B34-E99CF6282876}" sibTransId="{C089D034-74F6-447E-A79E-546897427975}"/>
    <dgm:cxn modelId="{2D5BA242-DE29-49A2-B9D6-EFE6F5052817}" type="presOf" srcId="{1E55C6BF-BC75-4913-A926-6B7D9BE96DBA}" destId="{0E35FC0A-E17C-47A5-84B5-81FF292D4F37}" srcOrd="0" destOrd="0" presId="urn:microsoft.com/office/officeart/2005/8/layout/default"/>
    <dgm:cxn modelId="{6BA4EB46-AC4E-4C4D-BE5C-CEBE9011923F}" srcId="{DFADEC37-4367-4432-86F6-629514031A8F}" destId="{D9AA41AB-772D-4CD6-AF1D-72C8EEC66FC4}" srcOrd="1" destOrd="0" parTransId="{DE80D78B-7E4B-4E78-9E14-87873DBA9397}" sibTransId="{CCDB9658-6D74-4FD4-8933-D574F78870FE}"/>
    <dgm:cxn modelId="{7B8CFC48-1A02-4CAA-A8D4-A7C19A6CDE02}" type="presOf" srcId="{DFADEC37-4367-4432-86F6-629514031A8F}" destId="{3CD56EB0-3F8A-4F46-8B8A-F4FB05234A52}" srcOrd="0" destOrd="0" presId="urn:microsoft.com/office/officeart/2005/8/layout/default"/>
    <dgm:cxn modelId="{62D0D36C-0AD2-4315-982E-2924BF029CBD}" type="presOf" srcId="{D9AA41AB-772D-4CD6-AF1D-72C8EEC66FC4}" destId="{798E229C-F364-47D3-8E1B-EB69DCD025D7}" srcOrd="0" destOrd="0" presId="urn:microsoft.com/office/officeart/2005/8/layout/default"/>
    <dgm:cxn modelId="{04D9FA82-9CC0-4A3D-902E-47E13FAA1101}" type="presOf" srcId="{C2B19A80-E54E-499B-8112-D47064F25514}" destId="{48742EDD-2872-4762-9C3A-366A3E38E6D1}" srcOrd="0" destOrd="0" presId="urn:microsoft.com/office/officeart/2005/8/layout/default"/>
    <dgm:cxn modelId="{0A935E8F-6F0B-496C-812D-E45A6A2E9847}" srcId="{DFADEC37-4367-4432-86F6-629514031A8F}" destId="{54FCB785-03B7-4ED1-8293-07CEB2749F6E}" srcOrd="5" destOrd="0" parTransId="{78E77205-A91E-4884-A97B-D07DFF0A9B45}" sibTransId="{AF0BCA01-151D-4C44-A90F-DE3FAB6600E2}"/>
    <dgm:cxn modelId="{86F016BB-AB9B-48C7-A832-E4D18136E1FE}" srcId="{DFADEC37-4367-4432-86F6-629514031A8F}" destId="{1E55C6BF-BC75-4913-A926-6B7D9BE96DBA}" srcOrd="3" destOrd="0" parTransId="{FAADC978-C48A-4E59-A824-260E7FD3D1E3}" sibTransId="{130FD253-8C24-45C3-BCDC-04E2EFDFCF7B}"/>
    <dgm:cxn modelId="{8F701BC2-C0E9-4B75-A4E0-744EE7F65786}" srcId="{DFADEC37-4367-4432-86F6-629514031A8F}" destId="{C2B19A80-E54E-499B-8112-D47064F25514}" srcOrd="2" destOrd="0" parTransId="{0641069E-0B58-4464-9B98-27E8D7CF7B9A}" sibTransId="{E9CEEC2D-EEF2-4A7C-8B16-DDD9C820133A}"/>
    <dgm:cxn modelId="{91F598D1-2C82-401D-A9EB-16ABB0F64081}" srcId="{DFADEC37-4367-4432-86F6-629514031A8F}" destId="{51A682DB-EF59-4D2D-AC67-DEDF267B986B}" srcOrd="0" destOrd="0" parTransId="{3E8C6DD0-8516-42E1-88A9-275EE8C8FCF5}" sibTransId="{8110A113-F392-4909-B18D-7B71FE92BADB}"/>
    <dgm:cxn modelId="{311EF5DB-186E-449D-BA7F-37D06088FF18}" type="presOf" srcId="{54FCB785-03B7-4ED1-8293-07CEB2749F6E}" destId="{0476799F-019A-4703-B7E8-D8B684F7B7A9}" srcOrd="0" destOrd="0" presId="urn:microsoft.com/office/officeart/2005/8/layout/default"/>
    <dgm:cxn modelId="{187590EE-AA7E-4EEA-B465-641639D5A35A}" type="presOf" srcId="{A94B80B7-6028-4B17-A63C-E64B4CC2B726}" destId="{EF173FE5-5F88-41B5-9DAA-68ED85700539}" srcOrd="0" destOrd="0" presId="urn:microsoft.com/office/officeart/2005/8/layout/default"/>
    <dgm:cxn modelId="{A925C292-AF68-44F9-AC43-C598F1A9E4B2}" type="presParOf" srcId="{3CD56EB0-3F8A-4F46-8B8A-F4FB05234A52}" destId="{45CE773C-D72C-42C4-A210-1A2F18A42913}" srcOrd="0" destOrd="0" presId="urn:microsoft.com/office/officeart/2005/8/layout/default"/>
    <dgm:cxn modelId="{2F554E3D-B9E4-4613-BE55-19A4D0499D06}" type="presParOf" srcId="{3CD56EB0-3F8A-4F46-8B8A-F4FB05234A52}" destId="{505EFE94-0FB7-4C39-AA17-C5C572A92DF2}" srcOrd="1" destOrd="0" presId="urn:microsoft.com/office/officeart/2005/8/layout/default"/>
    <dgm:cxn modelId="{B80C9266-EE56-4087-9E88-AAED732ACD4B}" type="presParOf" srcId="{3CD56EB0-3F8A-4F46-8B8A-F4FB05234A52}" destId="{798E229C-F364-47D3-8E1B-EB69DCD025D7}" srcOrd="2" destOrd="0" presId="urn:microsoft.com/office/officeart/2005/8/layout/default"/>
    <dgm:cxn modelId="{0F8553BC-9E41-44D8-9C25-71D94B05724D}" type="presParOf" srcId="{3CD56EB0-3F8A-4F46-8B8A-F4FB05234A52}" destId="{302DD66B-F096-48F1-9FE8-F2D3EB1D409B}" srcOrd="3" destOrd="0" presId="urn:microsoft.com/office/officeart/2005/8/layout/default"/>
    <dgm:cxn modelId="{712B7FCA-851B-4602-9151-0EEBF22221B2}" type="presParOf" srcId="{3CD56EB0-3F8A-4F46-8B8A-F4FB05234A52}" destId="{48742EDD-2872-4762-9C3A-366A3E38E6D1}" srcOrd="4" destOrd="0" presId="urn:microsoft.com/office/officeart/2005/8/layout/default"/>
    <dgm:cxn modelId="{9AB90D39-349B-4FD7-BD3A-69A5167D05F8}" type="presParOf" srcId="{3CD56EB0-3F8A-4F46-8B8A-F4FB05234A52}" destId="{CE5E2451-AD1C-4D35-83BB-A9E94E62366A}" srcOrd="5" destOrd="0" presId="urn:microsoft.com/office/officeart/2005/8/layout/default"/>
    <dgm:cxn modelId="{18C7CA2A-1471-4DF3-B3C1-5066C3400160}" type="presParOf" srcId="{3CD56EB0-3F8A-4F46-8B8A-F4FB05234A52}" destId="{0E35FC0A-E17C-47A5-84B5-81FF292D4F37}" srcOrd="6" destOrd="0" presId="urn:microsoft.com/office/officeart/2005/8/layout/default"/>
    <dgm:cxn modelId="{8DD0810B-59BA-4FFC-8C19-80CACBAAB2CB}" type="presParOf" srcId="{3CD56EB0-3F8A-4F46-8B8A-F4FB05234A52}" destId="{E457D074-0854-41A8-A4A1-E3647066E3A9}" srcOrd="7" destOrd="0" presId="urn:microsoft.com/office/officeart/2005/8/layout/default"/>
    <dgm:cxn modelId="{28582EC4-933E-41C3-A325-7BBAA70A2436}" type="presParOf" srcId="{3CD56EB0-3F8A-4F46-8B8A-F4FB05234A52}" destId="{B581EE27-2152-46A9-BE86-6ED306B7A56C}" srcOrd="8" destOrd="0" presId="urn:microsoft.com/office/officeart/2005/8/layout/default"/>
    <dgm:cxn modelId="{625C9EA6-FA90-4F57-908B-65EDF510E284}" type="presParOf" srcId="{3CD56EB0-3F8A-4F46-8B8A-F4FB05234A52}" destId="{E516308E-C15B-45AE-B455-12A18F571E04}" srcOrd="9" destOrd="0" presId="urn:microsoft.com/office/officeart/2005/8/layout/default"/>
    <dgm:cxn modelId="{A7C906C4-63A4-40A9-8E90-DF6D5D38CDE7}" type="presParOf" srcId="{3CD56EB0-3F8A-4F46-8B8A-F4FB05234A52}" destId="{0476799F-019A-4703-B7E8-D8B684F7B7A9}" srcOrd="10" destOrd="0" presId="urn:microsoft.com/office/officeart/2005/8/layout/default"/>
    <dgm:cxn modelId="{E49820AC-9618-4198-B166-929CF7ADE4EB}" type="presParOf" srcId="{3CD56EB0-3F8A-4F46-8B8A-F4FB05234A52}" destId="{CA3CB975-584B-4D1C-A61C-FEF48A31E629}" srcOrd="11" destOrd="0" presId="urn:microsoft.com/office/officeart/2005/8/layout/default"/>
    <dgm:cxn modelId="{A562022C-51EA-458E-9AB6-6EAB3F5BA4EC}" type="presParOf" srcId="{3CD56EB0-3F8A-4F46-8B8A-F4FB05234A52}" destId="{EF173FE5-5F88-41B5-9DAA-68ED85700539}"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03A6DC-8E17-41F4-9EF0-F38C8439223A}" type="doc">
      <dgm:prSet loTypeId="urn:microsoft.com/office/officeart/2005/8/layout/default" loCatId="list" qsTypeId="urn:microsoft.com/office/officeart/2005/8/quickstyle/3d1" qsCatId="3D" csTypeId="urn:microsoft.com/office/officeart/2005/8/colors/accent0_3" csCatId="mainScheme"/>
      <dgm:spPr/>
      <dgm:t>
        <a:bodyPr/>
        <a:lstStyle/>
        <a:p>
          <a:endParaRPr lang="en-US"/>
        </a:p>
      </dgm:t>
    </dgm:pt>
    <dgm:pt modelId="{3F7B705F-C22B-439D-B1AE-35BD0B0895E5}">
      <dgm:prSet/>
      <dgm:spPr/>
      <dgm:t>
        <a:bodyPr/>
        <a:lstStyle/>
        <a:p>
          <a:r>
            <a:rPr lang="en-US">
              <a:latin typeface="Times New Roman"/>
              <a:cs typeface="Times New Roman"/>
            </a:rPr>
            <a:t>e3.) More than 65% of Delhi houses do not have a basement. Those that do typically have a higher price. </a:t>
          </a:r>
        </a:p>
      </dgm:t>
    </dgm:pt>
    <dgm:pt modelId="{D9F2D2ED-7EC9-47AF-A340-1BE927D38EEF}" type="parTrans" cxnId="{0F985CD9-874C-42D6-9D3F-2FFB5D911EA6}">
      <dgm:prSet/>
      <dgm:spPr/>
      <dgm:t>
        <a:bodyPr/>
        <a:lstStyle/>
        <a:p>
          <a:endParaRPr lang="en-US"/>
        </a:p>
      </dgm:t>
    </dgm:pt>
    <dgm:pt modelId="{D4AC2887-40C2-4325-9FC5-AD9290E47C3D}" type="sibTrans" cxnId="{0F985CD9-874C-42D6-9D3F-2FFB5D911EA6}">
      <dgm:prSet/>
      <dgm:spPr/>
      <dgm:t>
        <a:bodyPr/>
        <a:lstStyle/>
        <a:p>
          <a:endParaRPr lang="en-US"/>
        </a:p>
      </dgm:t>
    </dgm:pt>
    <dgm:pt modelId="{3D3858BC-06FA-40CD-ACBC-0B74E9913FDD}">
      <dgm:prSet/>
      <dgm:spPr/>
      <dgm:t>
        <a:bodyPr/>
        <a:lstStyle/>
        <a:p>
          <a:r>
            <a:rPr lang="en-US">
              <a:latin typeface="Times New Roman"/>
              <a:cs typeface="Times New Roman"/>
            </a:rPr>
            <a:t>e4.) The overwhelming majority of Delhi houses come with hot water heating. While the price of those with hot water heating tends to be higher, we see that some of the most expensive houses do not. </a:t>
          </a:r>
        </a:p>
      </dgm:t>
    </dgm:pt>
    <dgm:pt modelId="{8627DFA7-5F23-4755-83C1-38513995540B}" type="parTrans" cxnId="{D0DE8B0B-3546-4D0D-A0BC-997DE2E0DA86}">
      <dgm:prSet/>
      <dgm:spPr/>
      <dgm:t>
        <a:bodyPr/>
        <a:lstStyle/>
        <a:p>
          <a:endParaRPr lang="en-US"/>
        </a:p>
      </dgm:t>
    </dgm:pt>
    <dgm:pt modelId="{84803A30-41DA-4FCB-A1D3-DCF043BFA1E7}" type="sibTrans" cxnId="{D0DE8B0B-3546-4D0D-A0BC-997DE2E0DA86}">
      <dgm:prSet/>
      <dgm:spPr/>
      <dgm:t>
        <a:bodyPr/>
        <a:lstStyle/>
        <a:p>
          <a:endParaRPr lang="en-US"/>
        </a:p>
      </dgm:t>
    </dgm:pt>
    <dgm:pt modelId="{B4EEF3D9-D0BF-4666-9948-017C0C22D9AA}">
      <dgm:prSet/>
      <dgm:spPr/>
      <dgm:t>
        <a:bodyPr/>
        <a:lstStyle/>
        <a:p>
          <a:r>
            <a:rPr lang="en-US">
              <a:latin typeface="Times New Roman"/>
              <a:cs typeface="Times New Roman"/>
            </a:rPr>
            <a:t>e5.) More than 68% of Delhi houses do not have air conditioning. From the plot, we can see that houses with AC typically have a higher price than those without it. </a:t>
          </a:r>
        </a:p>
      </dgm:t>
    </dgm:pt>
    <dgm:pt modelId="{72306AF5-4132-4987-980B-8FF8A6E8165B}" type="parTrans" cxnId="{D5381F38-4D0B-455E-A4B8-62887C894F5E}">
      <dgm:prSet/>
      <dgm:spPr/>
      <dgm:t>
        <a:bodyPr/>
        <a:lstStyle/>
        <a:p>
          <a:endParaRPr lang="en-US"/>
        </a:p>
      </dgm:t>
    </dgm:pt>
    <dgm:pt modelId="{FB3176D7-D672-4F8E-8C66-CA58D0206CAF}" type="sibTrans" cxnId="{D5381F38-4D0B-455E-A4B8-62887C894F5E}">
      <dgm:prSet/>
      <dgm:spPr/>
      <dgm:t>
        <a:bodyPr/>
        <a:lstStyle/>
        <a:p>
          <a:endParaRPr lang="en-US"/>
        </a:p>
      </dgm:t>
    </dgm:pt>
    <dgm:pt modelId="{ADAA5BE3-2486-49BB-A8A8-7E41463C910F}">
      <dgm:prSet/>
      <dgm:spPr/>
      <dgm:t>
        <a:bodyPr/>
        <a:lstStyle/>
        <a:p>
          <a:r>
            <a:rPr lang="en-US">
              <a:latin typeface="Times New Roman"/>
              <a:cs typeface="Times New Roman"/>
            </a:rPr>
            <a:t>e6.) More than 75% of Delhi houses do not have a preferred area. Those that do have a higher average price than those that do not. </a:t>
          </a:r>
        </a:p>
      </dgm:t>
    </dgm:pt>
    <dgm:pt modelId="{994C1247-95CD-47EB-8085-7863FE127C5B}" type="parTrans" cxnId="{D90FD0A6-54D0-4047-A795-63258BA4576C}">
      <dgm:prSet/>
      <dgm:spPr/>
      <dgm:t>
        <a:bodyPr/>
        <a:lstStyle/>
        <a:p>
          <a:endParaRPr lang="en-US"/>
        </a:p>
      </dgm:t>
    </dgm:pt>
    <dgm:pt modelId="{BC06EFB9-2D3F-441C-9708-7C3E48213E58}" type="sibTrans" cxnId="{D90FD0A6-54D0-4047-A795-63258BA4576C}">
      <dgm:prSet/>
      <dgm:spPr/>
      <dgm:t>
        <a:bodyPr/>
        <a:lstStyle/>
        <a:p>
          <a:endParaRPr lang="en-US"/>
        </a:p>
      </dgm:t>
    </dgm:pt>
    <dgm:pt modelId="{DAB7A4DF-7EE6-4A73-9503-0EB0D871A953}">
      <dgm:prSet/>
      <dgm:spPr/>
      <dgm:t>
        <a:bodyPr/>
        <a:lstStyle/>
        <a:p>
          <a:r>
            <a:rPr lang="en-US">
              <a:latin typeface="Times New Roman"/>
              <a:cs typeface="Times New Roman"/>
            </a:rPr>
            <a:t>e7.) The majority of houses do not include space for parking, with the average amount of parking spaces being between 0 and 1. It should be noted that there are approximately 5 houses that come with 3 parking spaces. </a:t>
          </a:r>
        </a:p>
      </dgm:t>
    </dgm:pt>
    <dgm:pt modelId="{AF251B6C-AD58-4EB7-B8F8-070C76FD8D37}" type="parTrans" cxnId="{E843BEFF-8F8A-438F-9CCF-2B19D40D3F6F}">
      <dgm:prSet/>
      <dgm:spPr/>
      <dgm:t>
        <a:bodyPr/>
        <a:lstStyle/>
        <a:p>
          <a:endParaRPr lang="en-US"/>
        </a:p>
      </dgm:t>
    </dgm:pt>
    <dgm:pt modelId="{B603D15E-16C7-43E4-AAB4-E5076DDEE806}" type="sibTrans" cxnId="{E843BEFF-8F8A-438F-9CCF-2B19D40D3F6F}">
      <dgm:prSet/>
      <dgm:spPr/>
      <dgm:t>
        <a:bodyPr/>
        <a:lstStyle/>
        <a:p>
          <a:endParaRPr lang="en-US"/>
        </a:p>
      </dgm:t>
    </dgm:pt>
    <dgm:pt modelId="{817DD46B-BE20-45BB-9F3C-AFEDCAE531F7}">
      <dgm:prSet/>
      <dgm:spPr/>
      <dgm:t>
        <a:bodyPr/>
        <a:lstStyle/>
        <a:p>
          <a:r>
            <a:rPr lang="en-US">
              <a:latin typeface="Times New Roman"/>
              <a:cs typeface="Times New Roman"/>
            </a:rPr>
            <a:t>f.) We observe that furnishing status is a clear indicator of increased price in Delhi houses, with the average price of semi-furnished houses being higher than that of unfurnished, and the average price of fully furnished houses being higher than that of semi-furnished. </a:t>
          </a:r>
        </a:p>
      </dgm:t>
    </dgm:pt>
    <dgm:pt modelId="{D9184AEC-7D86-4EB1-91F4-AD39435EDAD0}" type="parTrans" cxnId="{FA93700B-AD58-4FA3-99DE-BF809D8C0836}">
      <dgm:prSet/>
      <dgm:spPr/>
      <dgm:t>
        <a:bodyPr/>
        <a:lstStyle/>
        <a:p>
          <a:endParaRPr lang="en-US"/>
        </a:p>
      </dgm:t>
    </dgm:pt>
    <dgm:pt modelId="{D8DFEE27-A91D-4DDA-A658-FFC9F558B97B}" type="sibTrans" cxnId="{FA93700B-AD58-4FA3-99DE-BF809D8C0836}">
      <dgm:prSet/>
      <dgm:spPr/>
      <dgm:t>
        <a:bodyPr/>
        <a:lstStyle/>
        <a:p>
          <a:endParaRPr lang="en-US"/>
        </a:p>
      </dgm:t>
    </dgm:pt>
    <dgm:pt modelId="{A72D01E8-F482-4F38-8E71-8E49A2BD455C}" type="pres">
      <dgm:prSet presAssocID="{EB03A6DC-8E17-41F4-9EF0-F38C8439223A}" presName="diagram" presStyleCnt="0">
        <dgm:presLayoutVars>
          <dgm:dir/>
          <dgm:resizeHandles val="exact"/>
        </dgm:presLayoutVars>
      </dgm:prSet>
      <dgm:spPr/>
    </dgm:pt>
    <dgm:pt modelId="{C4E8548A-E63F-4E82-BDC8-3423711771E2}" type="pres">
      <dgm:prSet presAssocID="{3F7B705F-C22B-439D-B1AE-35BD0B0895E5}" presName="node" presStyleLbl="node1" presStyleIdx="0" presStyleCnt="6">
        <dgm:presLayoutVars>
          <dgm:bulletEnabled val="1"/>
        </dgm:presLayoutVars>
      </dgm:prSet>
      <dgm:spPr/>
    </dgm:pt>
    <dgm:pt modelId="{7760401B-7D47-49C4-B340-8E52E84DE2B4}" type="pres">
      <dgm:prSet presAssocID="{D4AC2887-40C2-4325-9FC5-AD9290E47C3D}" presName="sibTrans" presStyleCnt="0"/>
      <dgm:spPr/>
    </dgm:pt>
    <dgm:pt modelId="{6AF819C0-2375-4731-808B-9E9046F197B8}" type="pres">
      <dgm:prSet presAssocID="{3D3858BC-06FA-40CD-ACBC-0B74E9913FDD}" presName="node" presStyleLbl="node1" presStyleIdx="1" presStyleCnt="6">
        <dgm:presLayoutVars>
          <dgm:bulletEnabled val="1"/>
        </dgm:presLayoutVars>
      </dgm:prSet>
      <dgm:spPr/>
    </dgm:pt>
    <dgm:pt modelId="{F58EE229-23BC-42A5-9D01-C28FD03FCF39}" type="pres">
      <dgm:prSet presAssocID="{84803A30-41DA-4FCB-A1D3-DCF043BFA1E7}" presName="sibTrans" presStyleCnt="0"/>
      <dgm:spPr/>
    </dgm:pt>
    <dgm:pt modelId="{05DFA72C-19D1-43C3-B747-E33BF062BA79}" type="pres">
      <dgm:prSet presAssocID="{B4EEF3D9-D0BF-4666-9948-017C0C22D9AA}" presName="node" presStyleLbl="node1" presStyleIdx="2" presStyleCnt="6">
        <dgm:presLayoutVars>
          <dgm:bulletEnabled val="1"/>
        </dgm:presLayoutVars>
      </dgm:prSet>
      <dgm:spPr/>
    </dgm:pt>
    <dgm:pt modelId="{B566B25A-CF9E-492A-A436-2C99F32E523F}" type="pres">
      <dgm:prSet presAssocID="{FB3176D7-D672-4F8E-8C66-CA58D0206CAF}" presName="sibTrans" presStyleCnt="0"/>
      <dgm:spPr/>
    </dgm:pt>
    <dgm:pt modelId="{4F820F5F-C83F-4042-B8C1-E83F076DFA15}" type="pres">
      <dgm:prSet presAssocID="{ADAA5BE3-2486-49BB-A8A8-7E41463C910F}" presName="node" presStyleLbl="node1" presStyleIdx="3" presStyleCnt="6">
        <dgm:presLayoutVars>
          <dgm:bulletEnabled val="1"/>
        </dgm:presLayoutVars>
      </dgm:prSet>
      <dgm:spPr/>
    </dgm:pt>
    <dgm:pt modelId="{3551F91A-AE22-429D-A238-15C9D87BF85E}" type="pres">
      <dgm:prSet presAssocID="{BC06EFB9-2D3F-441C-9708-7C3E48213E58}" presName="sibTrans" presStyleCnt="0"/>
      <dgm:spPr/>
    </dgm:pt>
    <dgm:pt modelId="{58C3B00F-E058-474D-A6CA-C676E3A3A10D}" type="pres">
      <dgm:prSet presAssocID="{DAB7A4DF-7EE6-4A73-9503-0EB0D871A953}" presName="node" presStyleLbl="node1" presStyleIdx="4" presStyleCnt="6">
        <dgm:presLayoutVars>
          <dgm:bulletEnabled val="1"/>
        </dgm:presLayoutVars>
      </dgm:prSet>
      <dgm:spPr/>
    </dgm:pt>
    <dgm:pt modelId="{211785B3-C901-45E2-8A83-C29D54385EE0}" type="pres">
      <dgm:prSet presAssocID="{B603D15E-16C7-43E4-AAB4-E5076DDEE806}" presName="sibTrans" presStyleCnt="0"/>
      <dgm:spPr/>
    </dgm:pt>
    <dgm:pt modelId="{B86F66A3-F475-4CCE-82DD-AEC83C1DF90C}" type="pres">
      <dgm:prSet presAssocID="{817DD46B-BE20-45BB-9F3C-AFEDCAE531F7}" presName="node" presStyleLbl="node1" presStyleIdx="5" presStyleCnt="6">
        <dgm:presLayoutVars>
          <dgm:bulletEnabled val="1"/>
        </dgm:presLayoutVars>
      </dgm:prSet>
      <dgm:spPr/>
    </dgm:pt>
  </dgm:ptLst>
  <dgm:cxnLst>
    <dgm:cxn modelId="{FA93700B-AD58-4FA3-99DE-BF809D8C0836}" srcId="{EB03A6DC-8E17-41F4-9EF0-F38C8439223A}" destId="{817DD46B-BE20-45BB-9F3C-AFEDCAE531F7}" srcOrd="5" destOrd="0" parTransId="{D9184AEC-7D86-4EB1-91F4-AD39435EDAD0}" sibTransId="{D8DFEE27-A91D-4DDA-A658-FFC9F558B97B}"/>
    <dgm:cxn modelId="{D0DE8B0B-3546-4D0D-A0BC-997DE2E0DA86}" srcId="{EB03A6DC-8E17-41F4-9EF0-F38C8439223A}" destId="{3D3858BC-06FA-40CD-ACBC-0B74E9913FDD}" srcOrd="1" destOrd="0" parTransId="{8627DFA7-5F23-4755-83C1-38513995540B}" sibTransId="{84803A30-41DA-4FCB-A1D3-DCF043BFA1E7}"/>
    <dgm:cxn modelId="{D5381F38-4D0B-455E-A4B8-62887C894F5E}" srcId="{EB03A6DC-8E17-41F4-9EF0-F38C8439223A}" destId="{B4EEF3D9-D0BF-4666-9948-017C0C22D9AA}" srcOrd="2" destOrd="0" parTransId="{72306AF5-4132-4987-980B-8FF8A6E8165B}" sibTransId="{FB3176D7-D672-4F8E-8C66-CA58D0206CAF}"/>
    <dgm:cxn modelId="{680D035D-29FA-4F23-AB0F-D8297BADB679}" type="presOf" srcId="{B4EEF3D9-D0BF-4666-9948-017C0C22D9AA}" destId="{05DFA72C-19D1-43C3-B747-E33BF062BA79}" srcOrd="0" destOrd="0" presId="urn:microsoft.com/office/officeart/2005/8/layout/default"/>
    <dgm:cxn modelId="{954B0B70-2C45-47D1-9C3C-EB3BC6AC2D89}" type="presOf" srcId="{3F7B705F-C22B-439D-B1AE-35BD0B0895E5}" destId="{C4E8548A-E63F-4E82-BDC8-3423711771E2}" srcOrd="0" destOrd="0" presId="urn:microsoft.com/office/officeart/2005/8/layout/default"/>
    <dgm:cxn modelId="{CE02E07F-DEBB-4D13-8507-9FC06A5FF1F7}" type="presOf" srcId="{EB03A6DC-8E17-41F4-9EF0-F38C8439223A}" destId="{A72D01E8-F482-4F38-8E71-8E49A2BD455C}" srcOrd="0" destOrd="0" presId="urn:microsoft.com/office/officeart/2005/8/layout/default"/>
    <dgm:cxn modelId="{2940FB80-2937-47AF-B754-D24B371459E8}" type="presOf" srcId="{ADAA5BE3-2486-49BB-A8A8-7E41463C910F}" destId="{4F820F5F-C83F-4042-B8C1-E83F076DFA15}" srcOrd="0" destOrd="0" presId="urn:microsoft.com/office/officeart/2005/8/layout/default"/>
    <dgm:cxn modelId="{3464E182-B155-4746-AB2E-02BA9E741783}" type="presOf" srcId="{817DD46B-BE20-45BB-9F3C-AFEDCAE531F7}" destId="{B86F66A3-F475-4CCE-82DD-AEC83C1DF90C}" srcOrd="0" destOrd="0" presId="urn:microsoft.com/office/officeart/2005/8/layout/default"/>
    <dgm:cxn modelId="{D90FD0A6-54D0-4047-A795-63258BA4576C}" srcId="{EB03A6DC-8E17-41F4-9EF0-F38C8439223A}" destId="{ADAA5BE3-2486-49BB-A8A8-7E41463C910F}" srcOrd="3" destOrd="0" parTransId="{994C1247-95CD-47EB-8085-7863FE127C5B}" sibTransId="{BC06EFB9-2D3F-441C-9708-7C3E48213E58}"/>
    <dgm:cxn modelId="{18731DCA-2458-45A3-A18F-6A641A06D807}" type="presOf" srcId="{DAB7A4DF-7EE6-4A73-9503-0EB0D871A953}" destId="{58C3B00F-E058-474D-A6CA-C676E3A3A10D}" srcOrd="0" destOrd="0" presId="urn:microsoft.com/office/officeart/2005/8/layout/default"/>
    <dgm:cxn modelId="{8F7E25D8-1FA6-4C2D-91F5-EE34DEC37577}" type="presOf" srcId="{3D3858BC-06FA-40CD-ACBC-0B74E9913FDD}" destId="{6AF819C0-2375-4731-808B-9E9046F197B8}" srcOrd="0" destOrd="0" presId="urn:microsoft.com/office/officeart/2005/8/layout/default"/>
    <dgm:cxn modelId="{0F985CD9-874C-42D6-9D3F-2FFB5D911EA6}" srcId="{EB03A6DC-8E17-41F4-9EF0-F38C8439223A}" destId="{3F7B705F-C22B-439D-B1AE-35BD0B0895E5}" srcOrd="0" destOrd="0" parTransId="{D9F2D2ED-7EC9-47AF-A340-1BE927D38EEF}" sibTransId="{D4AC2887-40C2-4325-9FC5-AD9290E47C3D}"/>
    <dgm:cxn modelId="{E843BEFF-8F8A-438F-9CCF-2B19D40D3F6F}" srcId="{EB03A6DC-8E17-41F4-9EF0-F38C8439223A}" destId="{DAB7A4DF-7EE6-4A73-9503-0EB0D871A953}" srcOrd="4" destOrd="0" parTransId="{AF251B6C-AD58-4EB7-B8F8-070C76FD8D37}" sibTransId="{B603D15E-16C7-43E4-AAB4-E5076DDEE806}"/>
    <dgm:cxn modelId="{A8907401-C962-4291-B357-0F9A06173E54}" type="presParOf" srcId="{A72D01E8-F482-4F38-8E71-8E49A2BD455C}" destId="{C4E8548A-E63F-4E82-BDC8-3423711771E2}" srcOrd="0" destOrd="0" presId="urn:microsoft.com/office/officeart/2005/8/layout/default"/>
    <dgm:cxn modelId="{85FC89C5-0828-4B38-9A58-51DD6441AC56}" type="presParOf" srcId="{A72D01E8-F482-4F38-8E71-8E49A2BD455C}" destId="{7760401B-7D47-49C4-B340-8E52E84DE2B4}" srcOrd="1" destOrd="0" presId="urn:microsoft.com/office/officeart/2005/8/layout/default"/>
    <dgm:cxn modelId="{51527CF5-EA0F-46A5-8F38-973496972004}" type="presParOf" srcId="{A72D01E8-F482-4F38-8E71-8E49A2BD455C}" destId="{6AF819C0-2375-4731-808B-9E9046F197B8}" srcOrd="2" destOrd="0" presId="urn:microsoft.com/office/officeart/2005/8/layout/default"/>
    <dgm:cxn modelId="{71833229-E3F6-4C10-A69B-AB9D63946DCA}" type="presParOf" srcId="{A72D01E8-F482-4F38-8E71-8E49A2BD455C}" destId="{F58EE229-23BC-42A5-9D01-C28FD03FCF39}" srcOrd="3" destOrd="0" presId="urn:microsoft.com/office/officeart/2005/8/layout/default"/>
    <dgm:cxn modelId="{187CEA8C-EB72-43EE-B22D-FB6E0793EF00}" type="presParOf" srcId="{A72D01E8-F482-4F38-8E71-8E49A2BD455C}" destId="{05DFA72C-19D1-43C3-B747-E33BF062BA79}" srcOrd="4" destOrd="0" presId="urn:microsoft.com/office/officeart/2005/8/layout/default"/>
    <dgm:cxn modelId="{BCB01226-6C34-4269-B97C-305913E80F14}" type="presParOf" srcId="{A72D01E8-F482-4F38-8E71-8E49A2BD455C}" destId="{B566B25A-CF9E-492A-A436-2C99F32E523F}" srcOrd="5" destOrd="0" presId="urn:microsoft.com/office/officeart/2005/8/layout/default"/>
    <dgm:cxn modelId="{65CB1F86-6521-42C4-AD5C-0C924FCD6768}" type="presParOf" srcId="{A72D01E8-F482-4F38-8E71-8E49A2BD455C}" destId="{4F820F5F-C83F-4042-B8C1-E83F076DFA15}" srcOrd="6" destOrd="0" presId="urn:microsoft.com/office/officeart/2005/8/layout/default"/>
    <dgm:cxn modelId="{F028887A-42F9-48D4-85E3-4022177C1A87}" type="presParOf" srcId="{A72D01E8-F482-4F38-8E71-8E49A2BD455C}" destId="{3551F91A-AE22-429D-A238-15C9D87BF85E}" srcOrd="7" destOrd="0" presId="urn:microsoft.com/office/officeart/2005/8/layout/default"/>
    <dgm:cxn modelId="{F9025C04-7F13-4CE2-A9B3-F046114C633A}" type="presParOf" srcId="{A72D01E8-F482-4F38-8E71-8E49A2BD455C}" destId="{58C3B00F-E058-474D-A6CA-C676E3A3A10D}" srcOrd="8" destOrd="0" presId="urn:microsoft.com/office/officeart/2005/8/layout/default"/>
    <dgm:cxn modelId="{3CDD6B47-AE16-4C4D-8098-8792BFDE6594}" type="presParOf" srcId="{A72D01E8-F482-4F38-8E71-8E49A2BD455C}" destId="{211785B3-C901-45E2-8A83-C29D54385EE0}" srcOrd="9" destOrd="0" presId="urn:microsoft.com/office/officeart/2005/8/layout/default"/>
    <dgm:cxn modelId="{C50CD8F1-9504-4468-8C3C-A7089E6F0583}" type="presParOf" srcId="{A72D01E8-F482-4F38-8E71-8E49A2BD455C}" destId="{B86F66A3-F475-4CCE-82DD-AEC83C1DF90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E773C-D72C-42C4-A210-1A2F18A42913}">
      <dsp:nvSpPr>
        <dsp:cNvPr id="0" name=""/>
        <dsp:cNvSpPr/>
      </dsp:nvSpPr>
      <dsp:spPr>
        <a:xfrm>
          <a:off x="3462" y="944931"/>
          <a:ext cx="2746703" cy="164802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Times New Roman"/>
              <a:cs typeface="Times New Roman"/>
            </a:rPr>
            <a:t>a.) The area variable suggests that as the areas of individual houses in Delhi  increase, so does the price. We can also see that the majority of houses in Delhi have an area of 6000 feet or less, and a vast majority have an area of less than 10000 square feet. </a:t>
          </a:r>
        </a:p>
      </dsp:txBody>
      <dsp:txXfrm>
        <a:off x="3462" y="944931"/>
        <a:ext cx="2746703" cy="1648022"/>
      </dsp:txXfrm>
    </dsp:sp>
    <dsp:sp modelId="{798E229C-F364-47D3-8E1B-EB69DCD025D7}">
      <dsp:nvSpPr>
        <dsp:cNvPr id="0" name=""/>
        <dsp:cNvSpPr/>
      </dsp:nvSpPr>
      <dsp:spPr>
        <a:xfrm>
          <a:off x="3024836" y="944931"/>
          <a:ext cx="2746703" cy="164802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a:cs typeface="Times New Roman"/>
            </a:rPr>
            <a:t>b.) When observing the bedrooms variable, we see a nearly normal distribution with the average amount of bedrooms per house being approximately 3. </a:t>
          </a:r>
        </a:p>
      </dsp:txBody>
      <dsp:txXfrm>
        <a:off x="3024836" y="944931"/>
        <a:ext cx="2746703" cy="1648022"/>
      </dsp:txXfrm>
    </dsp:sp>
    <dsp:sp modelId="{48742EDD-2872-4762-9C3A-366A3E38E6D1}">
      <dsp:nvSpPr>
        <dsp:cNvPr id="0" name=""/>
        <dsp:cNvSpPr/>
      </dsp:nvSpPr>
      <dsp:spPr>
        <a:xfrm>
          <a:off x="6046210" y="944931"/>
          <a:ext cx="2746703" cy="164802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a:cs typeface="Times New Roman"/>
            </a:rPr>
            <a:t>c.) The bathrooms variable shows that the majority of houses have 1 bathroom, with the median amount of bathrooms being 1 and the mean being approximately 1.25. We also see that a single house has 4 bathrooms, indicating this could be an outlier. </a:t>
          </a:r>
        </a:p>
      </dsp:txBody>
      <dsp:txXfrm>
        <a:off x="6046210" y="944931"/>
        <a:ext cx="2746703" cy="1648022"/>
      </dsp:txXfrm>
    </dsp:sp>
    <dsp:sp modelId="{0E35FC0A-E17C-47A5-84B5-81FF292D4F37}">
      <dsp:nvSpPr>
        <dsp:cNvPr id="0" name=""/>
        <dsp:cNvSpPr/>
      </dsp:nvSpPr>
      <dsp:spPr>
        <a:xfrm>
          <a:off x="9067584" y="944931"/>
          <a:ext cx="2746703" cy="164802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a:cs typeface="Times New Roman"/>
            </a:rPr>
            <a:t>d.) The average amount of stories in Delhi houses is approximately 1.75. We can observe that as stories increase so does price.</a:t>
          </a:r>
        </a:p>
      </dsp:txBody>
      <dsp:txXfrm>
        <a:off x="9067584" y="944931"/>
        <a:ext cx="2746703" cy="1648022"/>
      </dsp:txXfrm>
    </dsp:sp>
    <dsp:sp modelId="{B581EE27-2152-46A9-BE86-6ED306B7A56C}">
      <dsp:nvSpPr>
        <dsp:cNvPr id="0" name=""/>
        <dsp:cNvSpPr/>
      </dsp:nvSpPr>
      <dsp:spPr>
        <a:xfrm>
          <a:off x="1514149" y="2867623"/>
          <a:ext cx="2746703" cy="164802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a:cs typeface="Times New Roman"/>
            </a:rPr>
            <a:t>e.) There are 6 variables (</a:t>
          </a:r>
          <a:r>
            <a:rPr lang="en-US" sz="1400" kern="1200" err="1">
              <a:latin typeface="Times New Roman"/>
              <a:cs typeface="Times New Roman"/>
            </a:rPr>
            <a:t>mainroad</a:t>
          </a:r>
          <a:r>
            <a:rPr lang="en-US" sz="1400" kern="1200">
              <a:latin typeface="Times New Roman"/>
              <a:cs typeface="Times New Roman"/>
            </a:rPr>
            <a:t>, guestroom, basement, </a:t>
          </a:r>
          <a:r>
            <a:rPr lang="en-US" sz="1400" kern="1200" err="1">
              <a:latin typeface="Times New Roman"/>
              <a:cs typeface="Times New Roman"/>
            </a:rPr>
            <a:t>hotwaterheating</a:t>
          </a:r>
          <a:r>
            <a:rPr lang="en-US" sz="1400" kern="1200">
              <a:latin typeface="Times New Roman"/>
              <a:cs typeface="Times New Roman"/>
            </a:rPr>
            <a:t>, </a:t>
          </a:r>
          <a:r>
            <a:rPr lang="en-US" sz="1400" kern="1200" err="1">
              <a:latin typeface="Times New Roman"/>
              <a:cs typeface="Times New Roman"/>
            </a:rPr>
            <a:t>airconditioning</a:t>
          </a:r>
          <a:r>
            <a:rPr lang="en-US" sz="1400" kern="1200">
              <a:latin typeface="Times New Roman"/>
              <a:cs typeface="Times New Roman"/>
            </a:rPr>
            <a:t>, and </a:t>
          </a:r>
          <a:r>
            <a:rPr lang="en-US" sz="1400" kern="1200" err="1">
              <a:latin typeface="Times New Roman"/>
              <a:cs typeface="Times New Roman"/>
            </a:rPr>
            <a:t>prefarea</a:t>
          </a:r>
          <a:r>
            <a:rPr lang="en-US" sz="1400" kern="1200">
              <a:latin typeface="Times New Roman"/>
              <a:cs typeface="Times New Roman"/>
            </a:rPr>
            <a:t>) with 2 possible values 0 and 1. As such, these follow a binomial distribution.</a:t>
          </a:r>
        </a:p>
      </dsp:txBody>
      <dsp:txXfrm>
        <a:off x="1514149" y="2867623"/>
        <a:ext cx="2746703" cy="1648022"/>
      </dsp:txXfrm>
    </dsp:sp>
    <dsp:sp modelId="{0476799F-019A-4703-B7E8-D8B684F7B7A9}">
      <dsp:nvSpPr>
        <dsp:cNvPr id="0" name=""/>
        <dsp:cNvSpPr/>
      </dsp:nvSpPr>
      <dsp:spPr>
        <a:xfrm>
          <a:off x="4535523" y="2867623"/>
          <a:ext cx="2746703" cy="164802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a:cs typeface="Times New Roman"/>
            </a:rPr>
            <a:t>e1.) The </a:t>
          </a:r>
          <a:r>
            <a:rPr lang="en-US" sz="1400" kern="1200" err="1">
              <a:latin typeface="Times New Roman"/>
              <a:cs typeface="Times New Roman"/>
            </a:rPr>
            <a:t>mainroad</a:t>
          </a:r>
          <a:r>
            <a:rPr lang="en-US" sz="1400" kern="1200">
              <a:latin typeface="Times New Roman"/>
              <a:cs typeface="Times New Roman"/>
            </a:rPr>
            <a:t> variable is left skewed, with approximately 87% of Delhi houses having main road access. We also see that houses with main road access typically have a higher price than those that do not.</a:t>
          </a:r>
        </a:p>
      </dsp:txBody>
      <dsp:txXfrm>
        <a:off x="4535523" y="2867623"/>
        <a:ext cx="2746703" cy="1648022"/>
      </dsp:txXfrm>
    </dsp:sp>
    <dsp:sp modelId="{EF173FE5-5F88-41B5-9DAA-68ED85700539}">
      <dsp:nvSpPr>
        <dsp:cNvPr id="0" name=""/>
        <dsp:cNvSpPr/>
      </dsp:nvSpPr>
      <dsp:spPr>
        <a:xfrm>
          <a:off x="7556897" y="2867623"/>
          <a:ext cx="2746703" cy="164802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a:cs typeface="Times New Roman"/>
            </a:rPr>
            <a:t>e2.) The guestroom variable shows the majority of Delhi houses do not have a guest room, and those that do typically have a higher price. </a:t>
          </a:r>
        </a:p>
      </dsp:txBody>
      <dsp:txXfrm>
        <a:off x="7556897" y="2867623"/>
        <a:ext cx="2746703" cy="16480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8548A-E63F-4E82-BDC8-3423711771E2}">
      <dsp:nvSpPr>
        <dsp:cNvPr id="0" name=""/>
        <dsp:cNvSpPr/>
      </dsp:nvSpPr>
      <dsp:spPr>
        <a:xfrm>
          <a:off x="0" y="39687"/>
          <a:ext cx="3286125" cy="197167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a:cs typeface="Times New Roman"/>
            </a:rPr>
            <a:t>e3.) More than 65% of Delhi houses do not have a basement. Those that do typically have a higher price. </a:t>
          </a:r>
        </a:p>
      </dsp:txBody>
      <dsp:txXfrm>
        <a:off x="0" y="39687"/>
        <a:ext cx="3286125" cy="1971675"/>
      </dsp:txXfrm>
    </dsp:sp>
    <dsp:sp modelId="{6AF819C0-2375-4731-808B-9E9046F197B8}">
      <dsp:nvSpPr>
        <dsp:cNvPr id="0" name=""/>
        <dsp:cNvSpPr/>
      </dsp:nvSpPr>
      <dsp:spPr>
        <a:xfrm>
          <a:off x="3614737" y="39687"/>
          <a:ext cx="3286125" cy="197167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a:cs typeface="Times New Roman"/>
            </a:rPr>
            <a:t>e4.) The overwhelming majority of Delhi houses come with hot water heating. While the price of those with hot water heating tends to be higher, we see that some of the most expensive houses do not. </a:t>
          </a:r>
        </a:p>
      </dsp:txBody>
      <dsp:txXfrm>
        <a:off x="3614737" y="39687"/>
        <a:ext cx="3286125" cy="1971675"/>
      </dsp:txXfrm>
    </dsp:sp>
    <dsp:sp modelId="{05DFA72C-19D1-43C3-B747-E33BF062BA79}">
      <dsp:nvSpPr>
        <dsp:cNvPr id="0" name=""/>
        <dsp:cNvSpPr/>
      </dsp:nvSpPr>
      <dsp:spPr>
        <a:xfrm>
          <a:off x="7229475" y="39687"/>
          <a:ext cx="3286125" cy="197167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a:cs typeface="Times New Roman"/>
            </a:rPr>
            <a:t>e5.) More than 68% of Delhi houses do not have air conditioning. From the plot, we can see that houses with AC typically have a higher price than those without it. </a:t>
          </a:r>
        </a:p>
      </dsp:txBody>
      <dsp:txXfrm>
        <a:off x="7229475" y="39687"/>
        <a:ext cx="3286125" cy="1971675"/>
      </dsp:txXfrm>
    </dsp:sp>
    <dsp:sp modelId="{4F820F5F-C83F-4042-B8C1-E83F076DFA15}">
      <dsp:nvSpPr>
        <dsp:cNvPr id="0" name=""/>
        <dsp:cNvSpPr/>
      </dsp:nvSpPr>
      <dsp:spPr>
        <a:xfrm>
          <a:off x="0" y="2339975"/>
          <a:ext cx="3286125" cy="197167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a:cs typeface="Times New Roman"/>
            </a:rPr>
            <a:t>e6.) More than 75% of Delhi houses do not have a preferred area. Those that do have a higher average price than those that do not. </a:t>
          </a:r>
        </a:p>
      </dsp:txBody>
      <dsp:txXfrm>
        <a:off x="0" y="2339975"/>
        <a:ext cx="3286125" cy="1971675"/>
      </dsp:txXfrm>
    </dsp:sp>
    <dsp:sp modelId="{58C3B00F-E058-474D-A6CA-C676E3A3A10D}">
      <dsp:nvSpPr>
        <dsp:cNvPr id="0" name=""/>
        <dsp:cNvSpPr/>
      </dsp:nvSpPr>
      <dsp:spPr>
        <a:xfrm>
          <a:off x="3614737" y="2339975"/>
          <a:ext cx="3286125" cy="197167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a:cs typeface="Times New Roman"/>
            </a:rPr>
            <a:t>e7.) The majority of houses do not include space for parking, with the average amount of parking spaces being between 0 and 1. It should be noted that there are approximately 5 houses that come with 3 parking spaces. </a:t>
          </a:r>
        </a:p>
      </dsp:txBody>
      <dsp:txXfrm>
        <a:off x="3614737" y="2339975"/>
        <a:ext cx="3286125" cy="1971675"/>
      </dsp:txXfrm>
    </dsp:sp>
    <dsp:sp modelId="{B86F66A3-F475-4CCE-82DD-AEC83C1DF90C}">
      <dsp:nvSpPr>
        <dsp:cNvPr id="0" name=""/>
        <dsp:cNvSpPr/>
      </dsp:nvSpPr>
      <dsp:spPr>
        <a:xfrm>
          <a:off x="7229475" y="2339975"/>
          <a:ext cx="3286125" cy="197167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a:cs typeface="Times New Roman"/>
            </a:rPr>
            <a:t>f.) We observe that furnishing status is a clear indicator of increased price in Delhi houses, with the average price of semi-furnished houses being higher than that of unfurnished, and the average price of fully furnished houses being higher than that of semi-furnished. </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6.53</a:t>
            </a:r>
          </a:p>
          <a:p>
            <a:pPr algn="ctr"/>
            <a:endParaRPr lang="en-US"/>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a:t>CLICK TO EDIT TITLE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a:t>Item Title</a:t>
            </a:r>
            <a:endParaRPr lang="en-ZA"/>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a:t>Month, Year</a:t>
            </a:r>
            <a:endParaRPr lang="en-ZA"/>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endParaRPr lang="en-US"/>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endParaRPr lang="en-US"/>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endParaRPr lang="en-US"/>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endParaRPr lang="en-US"/>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endParaRPr lang="en-US"/>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endParaRPr lang="en-US"/>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endParaRPr lang="en-US"/>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endParaRPr lang="en-US"/>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endParaRPr lang="en-US"/>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endParaRPr lang="en-US"/>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endParaRPr lang="en-US"/>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endParaRPr lang="en-US"/>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2</a:t>
            </a:r>
            <a:endParaRPr lang="en-ZA"/>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3</a:t>
            </a:r>
            <a:endParaRPr lang="en-ZA"/>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4</a:t>
            </a:r>
            <a:endParaRPr lang="en-ZA"/>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eg"/><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517634"/>
            <a:ext cx="4379976" cy="1547583"/>
          </a:xfrm>
        </p:spPr>
        <p:txBody>
          <a:bodyPr/>
          <a:lstStyle/>
          <a:p>
            <a:r>
              <a:rPr lang="en-US">
                <a:cs typeface="Posterama"/>
              </a:rPr>
              <a:t> Housing Delhi</a:t>
            </a:r>
            <a:endParaRPr lang="en-US"/>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348827"/>
            <a:ext cx="4379976" cy="1336786"/>
          </a:xfrm>
        </p:spPr>
        <p:txBody>
          <a:bodyPr vert="horz" lIns="91440" tIns="45720" rIns="91440" bIns="45720" rtlCol="0" anchor="t">
            <a:normAutofit/>
          </a:bodyPr>
          <a:lstStyle/>
          <a:p>
            <a:r>
              <a:rPr lang="en-US" dirty="0"/>
              <a:t>Santiago Bohorquez</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FC43-0588-1ADE-044E-D04CF408D384}"/>
              </a:ext>
            </a:extLst>
          </p:cNvPr>
          <p:cNvSpPr>
            <a:spLocks noGrp="1"/>
          </p:cNvSpPr>
          <p:nvPr>
            <p:ph type="title"/>
          </p:nvPr>
        </p:nvSpPr>
        <p:spPr/>
        <p:txBody>
          <a:bodyPr/>
          <a:lstStyle/>
          <a:p>
            <a:r>
              <a:rPr lang="en-US">
                <a:cs typeface="Posterama"/>
              </a:rPr>
              <a:t>graphs</a:t>
            </a:r>
            <a:endParaRPr lang="en-US"/>
          </a:p>
        </p:txBody>
      </p:sp>
      <p:pic>
        <p:nvPicPr>
          <p:cNvPr id="7" name="Picture 7" descr="Graphical user interface, application&#10;&#10;Description automatically generated">
            <a:extLst>
              <a:ext uri="{FF2B5EF4-FFF2-40B4-BE49-F238E27FC236}">
                <a16:creationId xmlns:a16="http://schemas.microsoft.com/office/drawing/2014/main" id="{C7C0C781-C543-F226-18B4-EB5640170E5C}"/>
              </a:ext>
            </a:extLst>
          </p:cNvPr>
          <p:cNvPicPr>
            <a:picLocks noGrp="1" noChangeAspect="1"/>
          </p:cNvPicPr>
          <p:nvPr>
            <p:ph idx="1"/>
          </p:nvPr>
        </p:nvPicPr>
        <p:blipFill rotWithShape="1">
          <a:blip r:embed="rId2"/>
          <a:srcRect l="45454" t="38614" r="28291" b="33003"/>
          <a:stretch/>
        </p:blipFill>
        <p:spPr>
          <a:xfrm>
            <a:off x="4900444" y="2070041"/>
            <a:ext cx="5238108" cy="3190356"/>
          </a:xfrm>
        </p:spPr>
      </p:pic>
      <p:sp>
        <p:nvSpPr>
          <p:cNvPr id="4" name="Date Placeholder 3">
            <a:extLst>
              <a:ext uri="{FF2B5EF4-FFF2-40B4-BE49-F238E27FC236}">
                <a16:creationId xmlns:a16="http://schemas.microsoft.com/office/drawing/2014/main" id="{E05FBF06-A7BD-50DE-CA33-1C3CD139B4BF}"/>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29D1488B-B8EA-63E8-D3CA-6EC365C7BA87}"/>
              </a:ext>
            </a:extLst>
          </p:cNvPr>
          <p:cNvSpPr>
            <a:spLocks noGrp="1"/>
          </p:cNvSpPr>
          <p:nvPr>
            <p:ph type="sldNum" sz="quarter" idx="12"/>
          </p:nvPr>
        </p:nvSpPr>
        <p:spPr/>
        <p:txBody>
          <a:bodyPr/>
          <a:lstStyle/>
          <a:p>
            <a:fld id="{B5CEABB6-07DC-46E8-9B57-56EC44A396E5}" type="slidenum">
              <a:rPr lang="en-US" smtClean="0"/>
              <a:t>10</a:t>
            </a:fld>
            <a:endParaRPr lang="en-US"/>
          </a:p>
        </p:txBody>
      </p:sp>
    </p:spTree>
    <p:extLst>
      <p:ext uri="{BB962C8B-B14F-4D97-AF65-F5344CB8AC3E}">
        <p14:creationId xmlns:p14="http://schemas.microsoft.com/office/powerpoint/2010/main" val="386962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C86072E-2956-4E01-9EDF-B42EF66AC568}"/>
              </a:ext>
            </a:extLst>
          </p:cNvPr>
          <p:cNvPicPr>
            <a:picLocks noChangeAspect="1"/>
          </p:cNvPicPr>
          <p:nvPr/>
        </p:nvPicPr>
        <p:blipFill rotWithShape="1">
          <a:blip r:embed="rId2">
            <a:duotone>
              <a:schemeClr val="bg2">
                <a:shade val="45000"/>
                <a:satMod val="135000"/>
              </a:schemeClr>
              <a:prstClr val="white"/>
            </a:duotone>
          </a:blip>
          <a:srcRect t="9092" r="9085" b="-7"/>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E6270-C2E3-8FF7-7547-78A428185E24}"/>
              </a:ext>
            </a:extLst>
          </p:cNvPr>
          <p:cNvSpPr>
            <a:spLocks noGrp="1"/>
          </p:cNvSpPr>
          <p:nvPr>
            <p:ph type="title"/>
          </p:nvPr>
        </p:nvSpPr>
        <p:spPr>
          <a:xfrm>
            <a:off x="838200" y="365125"/>
            <a:ext cx="10515600" cy="1325563"/>
          </a:xfrm>
        </p:spPr>
        <p:txBody>
          <a:bodyPr>
            <a:normAutofit/>
          </a:bodyPr>
          <a:lstStyle/>
          <a:p>
            <a:r>
              <a:rPr lang="en-US">
                <a:cs typeface="Posterama"/>
              </a:rPr>
              <a:t>Observations</a:t>
            </a:r>
            <a:endParaRPr lang="en-US"/>
          </a:p>
        </p:txBody>
      </p:sp>
      <p:sp>
        <p:nvSpPr>
          <p:cNvPr id="4" name="Date Placeholder 3">
            <a:extLst>
              <a:ext uri="{FF2B5EF4-FFF2-40B4-BE49-F238E27FC236}">
                <a16:creationId xmlns:a16="http://schemas.microsoft.com/office/drawing/2014/main" id="{0AA39953-8E43-37AD-6518-79BE4F59D208}"/>
              </a:ext>
            </a:extLst>
          </p:cNvPr>
          <p:cNvSpPr>
            <a:spLocks noGrp="1"/>
          </p:cNvSpPr>
          <p:nvPr>
            <p:ph type="dt" sz="half" idx="10"/>
          </p:nvPr>
        </p:nvSpPr>
        <p:spPr>
          <a:xfrm>
            <a:off x="838200" y="6356350"/>
            <a:ext cx="2743200" cy="365125"/>
          </a:xfrm>
        </p:spPr>
        <p:txBody>
          <a:bodyPr>
            <a:normAutofit/>
          </a:bodyPr>
          <a:lstStyle/>
          <a:p>
            <a:pPr>
              <a:spcAft>
                <a:spcPts val="600"/>
              </a:spcAft>
            </a:pPr>
            <a:r>
              <a:rPr lang="en-US"/>
              <a:t>7/1/20XX</a:t>
            </a:r>
          </a:p>
        </p:txBody>
      </p:sp>
      <p:sp>
        <p:nvSpPr>
          <p:cNvPr id="6" name="Slide Number Placeholder 5">
            <a:extLst>
              <a:ext uri="{FF2B5EF4-FFF2-40B4-BE49-F238E27FC236}">
                <a16:creationId xmlns:a16="http://schemas.microsoft.com/office/drawing/2014/main" id="{9C27CE74-972E-FAA4-9236-26675563CADB}"/>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en-US"/>
              <a:pPr>
                <a:spcAft>
                  <a:spcPts val="600"/>
                </a:spcAft>
              </a:pPr>
              <a:t>11</a:t>
            </a:fld>
            <a:endParaRPr lang="en-US"/>
          </a:p>
        </p:txBody>
      </p:sp>
      <p:graphicFrame>
        <p:nvGraphicFramePr>
          <p:cNvPr id="22" name="Content Placeholder 8">
            <a:extLst>
              <a:ext uri="{FF2B5EF4-FFF2-40B4-BE49-F238E27FC236}">
                <a16:creationId xmlns:a16="http://schemas.microsoft.com/office/drawing/2014/main" id="{15332344-B039-DE60-C5E1-48FEC5520407}"/>
              </a:ext>
            </a:extLst>
          </p:cNvPr>
          <p:cNvGraphicFramePr>
            <a:graphicFrameLocks noGrp="1"/>
          </p:cNvGraphicFramePr>
          <p:nvPr>
            <p:ph idx="1"/>
            <p:extLst>
              <p:ext uri="{D42A27DB-BD31-4B8C-83A1-F6EECF244321}">
                <p14:modId xmlns:p14="http://schemas.microsoft.com/office/powerpoint/2010/main" val="4132549470"/>
              </p:ext>
            </p:extLst>
          </p:nvPr>
        </p:nvGraphicFramePr>
        <p:xfrm>
          <a:off x="220884" y="1179373"/>
          <a:ext cx="11817751" cy="5460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301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graphicEl>
                                              <a:dgm id="{45CE773C-D72C-42C4-A210-1A2F18A42913}"/>
                                            </p:graphicEl>
                                          </p:spTgt>
                                        </p:tgtEl>
                                        <p:attrNameLst>
                                          <p:attrName>style.visibility</p:attrName>
                                        </p:attrNameLst>
                                      </p:cBhvr>
                                      <p:to>
                                        <p:strVal val="visible"/>
                                      </p:to>
                                    </p:set>
                                    <p:animEffect transition="in" filter="randombar(horizontal)">
                                      <p:cBhvr>
                                        <p:cTn id="7" dur="500"/>
                                        <p:tgtEl>
                                          <p:spTgt spid="22">
                                            <p:graphicEl>
                                              <a:dgm id="{45CE773C-D72C-42C4-A210-1A2F18A429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
                                            <p:graphicEl>
                                              <a:dgm id="{798E229C-F364-47D3-8E1B-EB69DCD025D7}"/>
                                            </p:graphicEl>
                                          </p:spTgt>
                                        </p:tgtEl>
                                        <p:attrNameLst>
                                          <p:attrName>style.visibility</p:attrName>
                                        </p:attrNameLst>
                                      </p:cBhvr>
                                      <p:to>
                                        <p:strVal val="visible"/>
                                      </p:to>
                                    </p:set>
                                    <p:animEffect transition="in" filter="randombar(horizontal)">
                                      <p:cBhvr>
                                        <p:cTn id="12" dur="500"/>
                                        <p:tgtEl>
                                          <p:spTgt spid="22">
                                            <p:graphicEl>
                                              <a:dgm id="{798E229C-F364-47D3-8E1B-EB69DCD025D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2">
                                            <p:graphicEl>
                                              <a:dgm id="{48742EDD-2872-4762-9C3A-366A3E38E6D1}"/>
                                            </p:graphicEl>
                                          </p:spTgt>
                                        </p:tgtEl>
                                        <p:attrNameLst>
                                          <p:attrName>style.visibility</p:attrName>
                                        </p:attrNameLst>
                                      </p:cBhvr>
                                      <p:to>
                                        <p:strVal val="visible"/>
                                      </p:to>
                                    </p:set>
                                    <p:animEffect transition="in" filter="randombar(horizontal)">
                                      <p:cBhvr>
                                        <p:cTn id="17" dur="500"/>
                                        <p:tgtEl>
                                          <p:spTgt spid="22">
                                            <p:graphicEl>
                                              <a:dgm id="{48742EDD-2872-4762-9C3A-366A3E38E6D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2">
                                            <p:graphicEl>
                                              <a:dgm id="{0E35FC0A-E17C-47A5-84B5-81FF292D4F37}"/>
                                            </p:graphicEl>
                                          </p:spTgt>
                                        </p:tgtEl>
                                        <p:attrNameLst>
                                          <p:attrName>style.visibility</p:attrName>
                                        </p:attrNameLst>
                                      </p:cBhvr>
                                      <p:to>
                                        <p:strVal val="visible"/>
                                      </p:to>
                                    </p:set>
                                    <p:animEffect transition="in" filter="randombar(horizontal)">
                                      <p:cBhvr>
                                        <p:cTn id="22" dur="500"/>
                                        <p:tgtEl>
                                          <p:spTgt spid="22">
                                            <p:graphicEl>
                                              <a:dgm id="{0E35FC0A-E17C-47A5-84B5-81FF292D4F3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2">
                                            <p:graphicEl>
                                              <a:dgm id="{B581EE27-2152-46A9-BE86-6ED306B7A56C}"/>
                                            </p:graphicEl>
                                          </p:spTgt>
                                        </p:tgtEl>
                                        <p:attrNameLst>
                                          <p:attrName>style.visibility</p:attrName>
                                        </p:attrNameLst>
                                      </p:cBhvr>
                                      <p:to>
                                        <p:strVal val="visible"/>
                                      </p:to>
                                    </p:set>
                                    <p:animEffect transition="in" filter="randombar(horizontal)">
                                      <p:cBhvr>
                                        <p:cTn id="27" dur="500"/>
                                        <p:tgtEl>
                                          <p:spTgt spid="22">
                                            <p:graphicEl>
                                              <a:dgm id="{B581EE27-2152-46A9-BE86-6ED306B7A56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2">
                                            <p:graphicEl>
                                              <a:dgm id="{0476799F-019A-4703-B7E8-D8B684F7B7A9}"/>
                                            </p:graphicEl>
                                          </p:spTgt>
                                        </p:tgtEl>
                                        <p:attrNameLst>
                                          <p:attrName>style.visibility</p:attrName>
                                        </p:attrNameLst>
                                      </p:cBhvr>
                                      <p:to>
                                        <p:strVal val="visible"/>
                                      </p:to>
                                    </p:set>
                                    <p:animEffect transition="in" filter="randombar(horizontal)">
                                      <p:cBhvr>
                                        <p:cTn id="32" dur="500"/>
                                        <p:tgtEl>
                                          <p:spTgt spid="22">
                                            <p:graphicEl>
                                              <a:dgm id="{0476799F-019A-4703-B7E8-D8B684F7B7A9}"/>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2">
                                            <p:graphicEl>
                                              <a:dgm id="{EF173FE5-5F88-41B5-9DAA-68ED85700539}"/>
                                            </p:graphicEl>
                                          </p:spTgt>
                                        </p:tgtEl>
                                        <p:attrNameLst>
                                          <p:attrName>style.visibility</p:attrName>
                                        </p:attrNameLst>
                                      </p:cBhvr>
                                      <p:to>
                                        <p:strVal val="visible"/>
                                      </p:to>
                                    </p:set>
                                    <p:animEffect transition="in" filter="randombar(horizontal)">
                                      <p:cBhvr>
                                        <p:cTn id="37" dur="500"/>
                                        <p:tgtEl>
                                          <p:spTgt spid="22">
                                            <p:graphicEl>
                                              <a:dgm id="{EF173FE5-5F88-41B5-9DAA-68ED8570053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1830A5-90B5-F048-FEEF-6FB821401C95}"/>
              </a:ext>
            </a:extLst>
          </p:cNvPr>
          <p:cNvPicPr>
            <a:picLocks noChangeAspect="1"/>
          </p:cNvPicPr>
          <p:nvPr/>
        </p:nvPicPr>
        <p:blipFill rotWithShape="1">
          <a:blip r:embed="rId2">
            <a:duotone>
              <a:schemeClr val="bg2">
                <a:shade val="45000"/>
                <a:satMod val="135000"/>
              </a:schemeClr>
              <a:prstClr val="white"/>
            </a:duotone>
          </a:blip>
          <a:srcRect t="5467" r="2854" b="12546"/>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F6DC5-180C-62DD-930D-9398DC860FB2}"/>
              </a:ext>
            </a:extLst>
          </p:cNvPr>
          <p:cNvSpPr>
            <a:spLocks noGrp="1"/>
          </p:cNvSpPr>
          <p:nvPr>
            <p:ph type="title"/>
          </p:nvPr>
        </p:nvSpPr>
        <p:spPr>
          <a:xfrm>
            <a:off x="838200" y="365125"/>
            <a:ext cx="10515600" cy="1325563"/>
          </a:xfrm>
        </p:spPr>
        <p:txBody>
          <a:bodyPr>
            <a:normAutofit/>
          </a:bodyPr>
          <a:lstStyle/>
          <a:p>
            <a:r>
              <a:rPr lang="en-US">
                <a:cs typeface="Posterama"/>
              </a:rPr>
              <a:t>Observations</a:t>
            </a:r>
          </a:p>
        </p:txBody>
      </p:sp>
      <p:sp>
        <p:nvSpPr>
          <p:cNvPr id="4" name="Date Placeholder 3">
            <a:extLst>
              <a:ext uri="{FF2B5EF4-FFF2-40B4-BE49-F238E27FC236}">
                <a16:creationId xmlns:a16="http://schemas.microsoft.com/office/drawing/2014/main" id="{7775A2D2-AEDA-051C-8972-746554EC95B5}"/>
              </a:ext>
            </a:extLst>
          </p:cNvPr>
          <p:cNvSpPr>
            <a:spLocks noGrp="1"/>
          </p:cNvSpPr>
          <p:nvPr>
            <p:ph type="dt" sz="half" idx="10"/>
          </p:nvPr>
        </p:nvSpPr>
        <p:spPr>
          <a:xfrm>
            <a:off x="838200" y="6356350"/>
            <a:ext cx="2743200" cy="365125"/>
          </a:xfrm>
        </p:spPr>
        <p:txBody>
          <a:bodyPr>
            <a:normAutofit/>
          </a:bodyPr>
          <a:lstStyle/>
          <a:p>
            <a:pPr>
              <a:spcAft>
                <a:spcPts val="600"/>
              </a:spcAft>
            </a:pPr>
            <a:r>
              <a:rPr lang="en-US"/>
              <a:t>7/1/20XX</a:t>
            </a:r>
          </a:p>
        </p:txBody>
      </p:sp>
      <p:sp>
        <p:nvSpPr>
          <p:cNvPr id="6" name="Slide Number Placeholder 5">
            <a:extLst>
              <a:ext uri="{FF2B5EF4-FFF2-40B4-BE49-F238E27FC236}">
                <a16:creationId xmlns:a16="http://schemas.microsoft.com/office/drawing/2014/main" id="{16A58A27-2DCA-04FF-3E76-FF6D2BA5513C}"/>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en-US" smtClean="0"/>
              <a:pPr>
                <a:spcAft>
                  <a:spcPts val="600"/>
                </a:spcAft>
              </a:pPr>
              <a:t>12</a:t>
            </a:fld>
            <a:endParaRPr lang="en-US"/>
          </a:p>
        </p:txBody>
      </p:sp>
      <p:graphicFrame>
        <p:nvGraphicFramePr>
          <p:cNvPr id="8" name="Content Placeholder 2">
            <a:extLst>
              <a:ext uri="{FF2B5EF4-FFF2-40B4-BE49-F238E27FC236}">
                <a16:creationId xmlns:a16="http://schemas.microsoft.com/office/drawing/2014/main" id="{682A07C4-D86B-3A64-955A-2B34648F3C99}"/>
              </a:ext>
            </a:extLst>
          </p:cNvPr>
          <p:cNvGraphicFramePr>
            <a:graphicFrameLocks noGrp="1"/>
          </p:cNvGraphicFramePr>
          <p:nvPr>
            <p:ph idx="1"/>
            <p:extLst>
              <p:ext uri="{D42A27DB-BD31-4B8C-83A1-F6EECF244321}">
                <p14:modId xmlns:p14="http://schemas.microsoft.com/office/powerpoint/2010/main" val="2616751990"/>
              </p:ext>
            </p:extLst>
          </p:nvPr>
        </p:nvGraphicFramePr>
        <p:xfrm>
          <a:off x="703162" y="181597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44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graphicEl>
                                              <a:dgm id="{C4E8548A-E63F-4E82-BDC8-3423711771E2}"/>
                                            </p:graphicEl>
                                          </p:spTgt>
                                        </p:tgtEl>
                                        <p:attrNameLst>
                                          <p:attrName>style.visibility</p:attrName>
                                        </p:attrNameLst>
                                      </p:cBhvr>
                                      <p:to>
                                        <p:strVal val="visible"/>
                                      </p:to>
                                    </p:set>
                                    <p:animEffect transition="in" filter="randombar(horizontal)">
                                      <p:cBhvr>
                                        <p:cTn id="7" dur="500"/>
                                        <p:tgtEl>
                                          <p:spTgt spid="8">
                                            <p:graphicEl>
                                              <a:dgm id="{C4E8548A-E63F-4E82-BDC8-3423711771E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graphicEl>
                                              <a:dgm id="{6AF819C0-2375-4731-808B-9E9046F197B8}"/>
                                            </p:graphicEl>
                                          </p:spTgt>
                                        </p:tgtEl>
                                        <p:attrNameLst>
                                          <p:attrName>style.visibility</p:attrName>
                                        </p:attrNameLst>
                                      </p:cBhvr>
                                      <p:to>
                                        <p:strVal val="visible"/>
                                      </p:to>
                                    </p:set>
                                    <p:animEffect transition="in" filter="randombar(horizontal)">
                                      <p:cBhvr>
                                        <p:cTn id="12" dur="500"/>
                                        <p:tgtEl>
                                          <p:spTgt spid="8">
                                            <p:graphicEl>
                                              <a:dgm id="{6AF819C0-2375-4731-808B-9E9046F197B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graphicEl>
                                              <a:dgm id="{05DFA72C-19D1-43C3-B747-E33BF062BA79}"/>
                                            </p:graphicEl>
                                          </p:spTgt>
                                        </p:tgtEl>
                                        <p:attrNameLst>
                                          <p:attrName>style.visibility</p:attrName>
                                        </p:attrNameLst>
                                      </p:cBhvr>
                                      <p:to>
                                        <p:strVal val="visible"/>
                                      </p:to>
                                    </p:set>
                                    <p:animEffect transition="in" filter="randombar(horizontal)">
                                      <p:cBhvr>
                                        <p:cTn id="17" dur="500"/>
                                        <p:tgtEl>
                                          <p:spTgt spid="8">
                                            <p:graphicEl>
                                              <a:dgm id="{05DFA72C-19D1-43C3-B747-E33BF062BA7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graphicEl>
                                              <a:dgm id="{4F820F5F-C83F-4042-B8C1-E83F076DFA15}"/>
                                            </p:graphicEl>
                                          </p:spTgt>
                                        </p:tgtEl>
                                        <p:attrNameLst>
                                          <p:attrName>style.visibility</p:attrName>
                                        </p:attrNameLst>
                                      </p:cBhvr>
                                      <p:to>
                                        <p:strVal val="visible"/>
                                      </p:to>
                                    </p:set>
                                    <p:animEffect transition="in" filter="randombar(horizontal)">
                                      <p:cBhvr>
                                        <p:cTn id="22" dur="500"/>
                                        <p:tgtEl>
                                          <p:spTgt spid="8">
                                            <p:graphicEl>
                                              <a:dgm id="{4F820F5F-C83F-4042-B8C1-E83F076DFA1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graphicEl>
                                              <a:dgm id="{58C3B00F-E058-474D-A6CA-C676E3A3A10D}"/>
                                            </p:graphicEl>
                                          </p:spTgt>
                                        </p:tgtEl>
                                        <p:attrNameLst>
                                          <p:attrName>style.visibility</p:attrName>
                                        </p:attrNameLst>
                                      </p:cBhvr>
                                      <p:to>
                                        <p:strVal val="visible"/>
                                      </p:to>
                                    </p:set>
                                    <p:animEffect transition="in" filter="randombar(horizontal)">
                                      <p:cBhvr>
                                        <p:cTn id="27" dur="500"/>
                                        <p:tgtEl>
                                          <p:spTgt spid="8">
                                            <p:graphicEl>
                                              <a:dgm id="{58C3B00F-E058-474D-A6CA-C676E3A3A10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graphicEl>
                                              <a:dgm id="{B86F66A3-F475-4CCE-82DD-AEC83C1DF90C}"/>
                                            </p:graphicEl>
                                          </p:spTgt>
                                        </p:tgtEl>
                                        <p:attrNameLst>
                                          <p:attrName>style.visibility</p:attrName>
                                        </p:attrNameLst>
                                      </p:cBhvr>
                                      <p:to>
                                        <p:strVal val="visible"/>
                                      </p:to>
                                    </p:set>
                                    <p:animEffect transition="in" filter="randombar(horizontal)">
                                      <p:cBhvr>
                                        <p:cTn id="32" dur="500"/>
                                        <p:tgtEl>
                                          <p:spTgt spid="8">
                                            <p:graphicEl>
                                              <a:dgm id="{B86F66A3-F475-4CCE-82DD-AEC83C1DF90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C20C-7E09-011B-DDBD-982BFD761635}"/>
              </a:ext>
            </a:extLst>
          </p:cNvPr>
          <p:cNvSpPr>
            <a:spLocks noGrp="1"/>
          </p:cNvSpPr>
          <p:nvPr>
            <p:ph type="title"/>
          </p:nvPr>
        </p:nvSpPr>
        <p:spPr/>
        <p:txBody>
          <a:bodyPr/>
          <a:lstStyle/>
          <a:p>
            <a:r>
              <a:rPr lang="en-US">
                <a:cs typeface="Posterama"/>
              </a:rPr>
              <a:t>Diagnostic Analysis in r</a:t>
            </a:r>
            <a:endParaRPr lang="en-US"/>
          </a:p>
        </p:txBody>
      </p:sp>
      <p:pic>
        <p:nvPicPr>
          <p:cNvPr id="7" name="Picture 7" descr="Graphical user interface&#10;&#10;Description automatically generated">
            <a:extLst>
              <a:ext uri="{FF2B5EF4-FFF2-40B4-BE49-F238E27FC236}">
                <a16:creationId xmlns:a16="http://schemas.microsoft.com/office/drawing/2014/main" id="{2860C70A-2424-CA50-472F-021450DFE765}"/>
              </a:ext>
            </a:extLst>
          </p:cNvPr>
          <p:cNvPicPr>
            <a:picLocks noGrp="1" noChangeAspect="1"/>
          </p:cNvPicPr>
          <p:nvPr>
            <p:ph idx="1"/>
          </p:nvPr>
        </p:nvPicPr>
        <p:blipFill rotWithShape="1">
          <a:blip r:embed="rId2"/>
          <a:srcRect l="46011" t="39604" r="26250" b="31683"/>
          <a:stretch/>
        </p:blipFill>
        <p:spPr>
          <a:xfrm>
            <a:off x="131" y="2264408"/>
            <a:ext cx="5068705" cy="2943015"/>
          </a:xfrm>
        </p:spPr>
      </p:pic>
      <p:sp>
        <p:nvSpPr>
          <p:cNvPr id="4" name="Date Placeholder 3">
            <a:extLst>
              <a:ext uri="{FF2B5EF4-FFF2-40B4-BE49-F238E27FC236}">
                <a16:creationId xmlns:a16="http://schemas.microsoft.com/office/drawing/2014/main" id="{43915805-79BF-3495-890E-358C08890E69}"/>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0AFE1E3F-D466-F10C-151D-E75BD5FE2FDB}"/>
              </a:ext>
            </a:extLst>
          </p:cNvPr>
          <p:cNvSpPr>
            <a:spLocks noGrp="1"/>
          </p:cNvSpPr>
          <p:nvPr>
            <p:ph type="sldNum" sz="quarter" idx="12"/>
          </p:nvPr>
        </p:nvSpPr>
        <p:spPr/>
        <p:txBody>
          <a:bodyPr/>
          <a:lstStyle/>
          <a:p>
            <a:fld id="{B5CEABB6-07DC-46E8-9B57-56EC44A396E5}" type="slidenum">
              <a:rPr lang="en-US" smtClean="0"/>
              <a:t>13</a:t>
            </a:fld>
            <a:endParaRPr lang="en-US"/>
          </a:p>
        </p:txBody>
      </p:sp>
      <p:pic>
        <p:nvPicPr>
          <p:cNvPr id="8" name="Picture 8" descr="Graphical user interface, diagram&#10;&#10;Description automatically generated">
            <a:extLst>
              <a:ext uri="{FF2B5EF4-FFF2-40B4-BE49-F238E27FC236}">
                <a16:creationId xmlns:a16="http://schemas.microsoft.com/office/drawing/2014/main" id="{C3498BC6-27BB-20B1-8B3A-33DC8CD2571D}"/>
              </a:ext>
            </a:extLst>
          </p:cNvPr>
          <p:cNvPicPr>
            <a:picLocks noChangeAspect="1"/>
          </p:cNvPicPr>
          <p:nvPr/>
        </p:nvPicPr>
        <p:blipFill rotWithShape="1">
          <a:blip r:embed="rId3"/>
          <a:srcRect l="44041" t="29358" r="24611" b="11927"/>
          <a:stretch/>
        </p:blipFill>
        <p:spPr>
          <a:xfrm>
            <a:off x="4196077" y="1506390"/>
            <a:ext cx="4371461" cy="4601170"/>
          </a:xfrm>
          <a:prstGeom prst="rect">
            <a:avLst/>
          </a:prstGeom>
        </p:spPr>
      </p:pic>
      <p:pic>
        <p:nvPicPr>
          <p:cNvPr id="9" name="Picture 9">
            <a:extLst>
              <a:ext uri="{FF2B5EF4-FFF2-40B4-BE49-F238E27FC236}">
                <a16:creationId xmlns:a16="http://schemas.microsoft.com/office/drawing/2014/main" id="{715060ED-502F-3094-9451-E2E133EB2280}"/>
              </a:ext>
            </a:extLst>
          </p:cNvPr>
          <p:cNvPicPr>
            <a:picLocks noChangeAspect="1"/>
          </p:cNvPicPr>
          <p:nvPr/>
        </p:nvPicPr>
        <p:blipFill rotWithShape="1">
          <a:blip r:embed="rId4"/>
          <a:srcRect l="47735" t="44720" r="27410" b="25466"/>
          <a:stretch/>
        </p:blipFill>
        <p:spPr>
          <a:xfrm>
            <a:off x="8557331" y="1778467"/>
            <a:ext cx="3633347" cy="3501503"/>
          </a:xfrm>
          <a:prstGeom prst="rect">
            <a:avLst/>
          </a:prstGeom>
        </p:spPr>
      </p:pic>
    </p:spTree>
    <p:extLst>
      <p:ext uri="{BB962C8B-B14F-4D97-AF65-F5344CB8AC3E}">
        <p14:creationId xmlns:p14="http://schemas.microsoft.com/office/powerpoint/2010/main" val="137308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0245-B2E9-555C-C83F-43C754B9F237}"/>
              </a:ext>
            </a:extLst>
          </p:cNvPr>
          <p:cNvSpPr>
            <a:spLocks noGrp="1"/>
          </p:cNvSpPr>
          <p:nvPr>
            <p:ph type="title"/>
          </p:nvPr>
        </p:nvSpPr>
        <p:spPr/>
        <p:txBody>
          <a:bodyPr/>
          <a:lstStyle/>
          <a:p>
            <a:r>
              <a:rPr lang="en-US">
                <a:cs typeface="Posterama"/>
              </a:rPr>
              <a:t>Plot interpretation</a:t>
            </a:r>
            <a:endParaRPr lang="en-US"/>
          </a:p>
        </p:txBody>
      </p:sp>
      <p:sp>
        <p:nvSpPr>
          <p:cNvPr id="4" name="Date Placeholder 3">
            <a:extLst>
              <a:ext uri="{FF2B5EF4-FFF2-40B4-BE49-F238E27FC236}">
                <a16:creationId xmlns:a16="http://schemas.microsoft.com/office/drawing/2014/main" id="{E5489A7E-3C4F-7252-BC0A-B4B9E05266C4}"/>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E9C40061-689F-5859-4343-1CDC97F58223}"/>
              </a:ext>
            </a:extLst>
          </p:cNvPr>
          <p:cNvSpPr>
            <a:spLocks noGrp="1"/>
          </p:cNvSpPr>
          <p:nvPr>
            <p:ph type="sldNum" sz="quarter" idx="12"/>
          </p:nvPr>
        </p:nvSpPr>
        <p:spPr/>
        <p:txBody>
          <a:bodyPr/>
          <a:lstStyle/>
          <a:p>
            <a:fld id="{B5CEABB6-07DC-46E8-9B57-56EC44A396E5}" type="slidenum">
              <a:rPr lang="en-US" smtClean="0"/>
              <a:t>14</a:t>
            </a:fld>
            <a:endParaRPr lang="en-US"/>
          </a:p>
        </p:txBody>
      </p:sp>
      <p:sp>
        <p:nvSpPr>
          <p:cNvPr id="3" name="Content Placeholder 2">
            <a:extLst>
              <a:ext uri="{FF2B5EF4-FFF2-40B4-BE49-F238E27FC236}">
                <a16:creationId xmlns:a16="http://schemas.microsoft.com/office/drawing/2014/main" id="{6E5EDBF2-00A8-6E10-58CA-A4BE809AA6F9}"/>
              </a:ext>
            </a:extLst>
          </p:cNvPr>
          <p:cNvSpPr>
            <a:spLocks noGrp="1"/>
          </p:cNvSpPr>
          <p:nvPr>
            <p:ph type="body" sz="quarter" idx="13"/>
          </p:nvPr>
        </p:nvSpPr>
        <p:spPr>
          <a:xfrm>
            <a:off x="782517" y="1530135"/>
            <a:ext cx="10626435" cy="3405842"/>
          </a:xfrm>
        </p:spPr>
        <p:txBody>
          <a:bodyPr vert="horz" lIns="91440" tIns="45720" rIns="91440" bIns="45720" rtlCol="0" anchor="t">
            <a:normAutofit/>
          </a:bodyPr>
          <a:lstStyle/>
          <a:p>
            <a:endParaRPr lang="en-US" sz="2800">
              <a:latin typeface="Times New Roman"/>
              <a:ea typeface="+mn-lt"/>
              <a:cs typeface="+mn-lt"/>
            </a:endParaRPr>
          </a:p>
          <a:p>
            <a:pPr marL="457200" indent="-457200">
              <a:buChar char="•"/>
            </a:pPr>
            <a:r>
              <a:rPr lang="en-US" sz="2800">
                <a:latin typeface="Times New Roman"/>
                <a:ea typeface="+mn-lt"/>
                <a:cs typeface="+mn-lt"/>
              </a:rPr>
              <a:t>Residuals vs. Fitted Values: This plot shows a nonlinear relationship </a:t>
            </a:r>
          </a:p>
          <a:p>
            <a:pPr marL="457200" indent="-457200">
              <a:buChar char="•"/>
            </a:pPr>
            <a:endParaRPr lang="en-US" sz="2800">
              <a:latin typeface="Times New Roman"/>
              <a:ea typeface="+mn-lt"/>
              <a:cs typeface="+mn-lt"/>
            </a:endParaRPr>
          </a:p>
          <a:p>
            <a:pPr marL="457200" indent="-457200">
              <a:buChar char="•"/>
            </a:pPr>
            <a:endParaRPr lang="en-US" sz="2800">
              <a:latin typeface="Times New Roman"/>
              <a:ea typeface="+mn-lt"/>
              <a:cs typeface="+mn-lt"/>
            </a:endParaRPr>
          </a:p>
          <a:p>
            <a:pPr marL="457200" indent="-457200">
              <a:buChar char="•"/>
            </a:pPr>
            <a:r>
              <a:rPr lang="en-US" sz="2800">
                <a:latin typeface="Times New Roman"/>
                <a:ea typeface="+mn-lt"/>
                <a:cs typeface="+mn-lt"/>
              </a:rPr>
              <a:t>Normal Q-Q: This plot shows a non-normal right skewed distribution </a:t>
            </a:r>
          </a:p>
          <a:p>
            <a:pPr marL="457200" indent="-457200">
              <a:buChar char="•"/>
            </a:pPr>
            <a:endParaRPr lang="en-US" sz="2800">
              <a:latin typeface="Times New Roman"/>
              <a:ea typeface="+mn-lt"/>
              <a:cs typeface="+mn-lt"/>
            </a:endParaRPr>
          </a:p>
          <a:p>
            <a:pPr marL="457200" indent="-457200">
              <a:buChar char="•"/>
            </a:pPr>
            <a:endParaRPr lang="en-US" sz="2800">
              <a:latin typeface="Times New Roman"/>
              <a:ea typeface="+mn-lt"/>
              <a:cs typeface="+mn-lt"/>
            </a:endParaRPr>
          </a:p>
          <a:p>
            <a:pPr marL="457200" indent="-457200">
              <a:buChar char="•"/>
            </a:pPr>
            <a:r>
              <a:rPr lang="en-US" sz="2800">
                <a:latin typeface="Times New Roman"/>
                <a:ea typeface="+mn-lt"/>
                <a:cs typeface="+mn-lt"/>
              </a:rPr>
              <a:t>Scale-Location: This plot shows a non-constant, increasing variance</a:t>
            </a:r>
          </a:p>
          <a:p>
            <a:pPr marL="457200" indent="-457200">
              <a:buChar char="•"/>
            </a:pPr>
            <a:endParaRPr lang="en-US" sz="2800">
              <a:latin typeface="Times New Roman"/>
              <a:ea typeface="+mn-lt"/>
              <a:cs typeface="+mn-lt"/>
            </a:endParaRPr>
          </a:p>
          <a:p>
            <a:pPr marL="457200" indent="-457200">
              <a:buChar char="•"/>
            </a:pPr>
            <a:endParaRPr lang="en-US" sz="2800">
              <a:latin typeface="Times New Roman"/>
              <a:ea typeface="+mn-lt"/>
              <a:cs typeface="+mn-lt"/>
            </a:endParaRPr>
          </a:p>
          <a:p>
            <a:pPr marL="457200" indent="-457200">
              <a:buChar char="•"/>
            </a:pPr>
            <a:r>
              <a:rPr lang="en-US" sz="2800">
                <a:latin typeface="Times New Roman"/>
                <a:ea typeface="+mn-lt"/>
                <a:cs typeface="+mn-lt"/>
              </a:rPr>
              <a:t>Residuals vs. Leverage: This plot show that no points are far enough</a:t>
            </a:r>
            <a:endParaRPr lang="en-US" sz="2800">
              <a:latin typeface="Times New Roman"/>
              <a:ea typeface="+mn-lt"/>
              <a:cs typeface="Times New Roman"/>
            </a:endParaRPr>
          </a:p>
          <a:p>
            <a:r>
              <a:rPr lang="en-US" sz="2800">
                <a:latin typeface="Times New Roman"/>
                <a:ea typeface="+mn-lt"/>
                <a:cs typeface="+mn-lt"/>
              </a:rPr>
              <a:t> outside the range to influence the line</a:t>
            </a:r>
            <a:endParaRPr lang="en-US" sz="2800">
              <a:latin typeface="Times New Roman"/>
              <a:cs typeface="Times New Roman"/>
            </a:endParaRPr>
          </a:p>
        </p:txBody>
      </p:sp>
    </p:spTree>
    <p:extLst>
      <p:ext uri="{BB962C8B-B14F-4D97-AF65-F5344CB8AC3E}">
        <p14:creationId xmlns:p14="http://schemas.microsoft.com/office/powerpoint/2010/main" val="999277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0CA7-E0C5-E378-DFFD-9C63E430287D}"/>
              </a:ext>
            </a:extLst>
          </p:cNvPr>
          <p:cNvSpPr>
            <a:spLocks noGrp="1"/>
          </p:cNvSpPr>
          <p:nvPr>
            <p:ph type="title"/>
          </p:nvPr>
        </p:nvSpPr>
        <p:spPr/>
        <p:txBody>
          <a:bodyPr/>
          <a:lstStyle/>
          <a:p>
            <a:r>
              <a:rPr lang="en-US">
                <a:cs typeface="Posterama"/>
              </a:rPr>
              <a:t>Linear model</a:t>
            </a:r>
            <a:endParaRPr lang="en-US"/>
          </a:p>
        </p:txBody>
      </p:sp>
      <p:sp>
        <p:nvSpPr>
          <p:cNvPr id="4" name="Date Placeholder 3">
            <a:extLst>
              <a:ext uri="{FF2B5EF4-FFF2-40B4-BE49-F238E27FC236}">
                <a16:creationId xmlns:a16="http://schemas.microsoft.com/office/drawing/2014/main" id="{7F32A325-0889-7A44-ED70-136B49244422}"/>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BDB9542A-ECFD-FE98-02B9-E7B514EE84ED}"/>
              </a:ext>
            </a:extLst>
          </p:cNvPr>
          <p:cNvSpPr>
            <a:spLocks noGrp="1"/>
          </p:cNvSpPr>
          <p:nvPr>
            <p:ph type="sldNum" sz="quarter" idx="12"/>
          </p:nvPr>
        </p:nvSpPr>
        <p:spPr/>
        <p:txBody>
          <a:bodyPr/>
          <a:lstStyle/>
          <a:p>
            <a:fld id="{B5CEABB6-07DC-46E8-9B57-56EC44A396E5}" type="slidenum">
              <a:rPr lang="en-US" smtClean="0"/>
              <a:t>15</a:t>
            </a:fld>
            <a:endParaRPr lang="en-US"/>
          </a:p>
        </p:txBody>
      </p:sp>
      <p:pic>
        <p:nvPicPr>
          <p:cNvPr id="13" name="Picture 13" descr="Text&#10;&#10;Description automatically generated">
            <a:extLst>
              <a:ext uri="{FF2B5EF4-FFF2-40B4-BE49-F238E27FC236}">
                <a16:creationId xmlns:a16="http://schemas.microsoft.com/office/drawing/2014/main" id="{E7300952-8354-4431-7238-9C866A1186FC}"/>
              </a:ext>
            </a:extLst>
          </p:cNvPr>
          <p:cNvPicPr>
            <a:picLocks noGrp="1" noChangeAspect="1"/>
          </p:cNvPicPr>
          <p:nvPr>
            <p:ph sz="half" idx="2"/>
          </p:nvPr>
        </p:nvPicPr>
        <p:blipFill>
          <a:blip r:embed="rId2"/>
          <a:stretch>
            <a:fillRect/>
          </a:stretch>
        </p:blipFill>
        <p:spPr>
          <a:xfrm>
            <a:off x="2948777" y="1515466"/>
            <a:ext cx="5517807" cy="4318983"/>
          </a:xfrm>
        </p:spPr>
      </p:pic>
    </p:spTree>
    <p:extLst>
      <p:ext uri="{BB962C8B-B14F-4D97-AF65-F5344CB8AC3E}">
        <p14:creationId xmlns:p14="http://schemas.microsoft.com/office/powerpoint/2010/main" val="296625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F30A-E0B4-CBEC-7A4C-7A1267B4C854}"/>
              </a:ext>
            </a:extLst>
          </p:cNvPr>
          <p:cNvSpPr>
            <a:spLocks noGrp="1"/>
          </p:cNvSpPr>
          <p:nvPr>
            <p:ph type="title"/>
          </p:nvPr>
        </p:nvSpPr>
        <p:spPr/>
        <p:txBody>
          <a:bodyPr>
            <a:normAutofit/>
          </a:bodyPr>
          <a:lstStyle/>
          <a:p>
            <a:r>
              <a:rPr lang="en-US" sz="3600">
                <a:ea typeface="+mj-lt"/>
                <a:cs typeface="+mj-lt"/>
              </a:rPr>
              <a:t>Interpretation of variables used:</a:t>
            </a:r>
            <a:endParaRPr lang="en-US" sz="3600">
              <a:cs typeface="Posterama"/>
            </a:endParaRPr>
          </a:p>
        </p:txBody>
      </p:sp>
      <p:sp>
        <p:nvSpPr>
          <p:cNvPr id="6" name="Slide Number Placeholder 5">
            <a:extLst>
              <a:ext uri="{FF2B5EF4-FFF2-40B4-BE49-F238E27FC236}">
                <a16:creationId xmlns:a16="http://schemas.microsoft.com/office/drawing/2014/main" id="{DDD29CCA-1994-C940-5FB2-5868B3E4E9A4}"/>
              </a:ext>
            </a:extLst>
          </p:cNvPr>
          <p:cNvSpPr>
            <a:spLocks noGrp="1"/>
          </p:cNvSpPr>
          <p:nvPr>
            <p:ph type="sldNum" sz="quarter" idx="11"/>
          </p:nvPr>
        </p:nvSpPr>
        <p:spPr/>
        <p:txBody>
          <a:bodyPr/>
          <a:lstStyle/>
          <a:p>
            <a:fld id="{B5CEABB6-07DC-46E8-9B57-56EC44A396E5}" type="slidenum">
              <a:rPr lang="en-US" smtClean="0"/>
              <a:t>16</a:t>
            </a:fld>
            <a:endParaRPr lang="en-US"/>
          </a:p>
        </p:txBody>
      </p:sp>
      <p:sp>
        <p:nvSpPr>
          <p:cNvPr id="3" name="Content Placeholder 2">
            <a:extLst>
              <a:ext uri="{FF2B5EF4-FFF2-40B4-BE49-F238E27FC236}">
                <a16:creationId xmlns:a16="http://schemas.microsoft.com/office/drawing/2014/main" id="{42E42675-2768-0ACD-A9F1-07872F50FDB3}"/>
              </a:ext>
            </a:extLst>
          </p:cNvPr>
          <p:cNvSpPr>
            <a:spLocks noGrp="1"/>
          </p:cNvSpPr>
          <p:nvPr>
            <p:ph type="body" sz="quarter" idx="12"/>
          </p:nvPr>
        </p:nvSpPr>
        <p:spPr>
          <a:xfrm>
            <a:off x="842081" y="1428075"/>
            <a:ext cx="10590808" cy="4667991"/>
          </a:xfrm>
        </p:spPr>
        <p:txBody>
          <a:bodyPr vert="horz" lIns="91440" tIns="45720" rIns="91440" bIns="45720" rtlCol="0" anchor="t">
            <a:noAutofit/>
          </a:bodyPr>
          <a:lstStyle/>
          <a:p>
            <a:pPr algn="l"/>
            <a:endParaRPr lang="en-US" sz="2400">
              <a:latin typeface="Times New Roman"/>
              <a:ea typeface="+mn-lt"/>
              <a:cs typeface="+mn-lt"/>
            </a:endParaRPr>
          </a:p>
          <a:p>
            <a:pPr algn="l"/>
            <a:endParaRPr lang="en-US" sz="2400">
              <a:latin typeface="Times New Roman"/>
              <a:ea typeface="+mn-lt"/>
              <a:cs typeface="+mn-lt"/>
            </a:endParaRPr>
          </a:p>
          <a:p>
            <a:pPr marL="457200" indent="-457200" algn="l">
              <a:buChar char="•"/>
            </a:pPr>
            <a:r>
              <a:rPr lang="en-US" sz="2800">
                <a:latin typeface="Times New Roman"/>
                <a:ea typeface="+mn-lt"/>
                <a:cs typeface="+mn-lt"/>
              </a:rPr>
              <a:t>Interpretation of variables used: R-squared: A value of 0.6768 represents that about 68% of the variability in price is explained by the model. </a:t>
            </a:r>
            <a:endParaRPr lang="en-US" sz="2800">
              <a:latin typeface="Times New Roman"/>
              <a:cs typeface="Times New Roman"/>
            </a:endParaRPr>
          </a:p>
          <a:p>
            <a:pPr marL="457200" indent="-457200" algn="l">
              <a:buChar char="•"/>
            </a:pPr>
            <a:endParaRPr lang="en-US" sz="2800">
              <a:latin typeface="Times New Roman"/>
              <a:ea typeface="+mn-lt"/>
              <a:cs typeface="+mn-lt"/>
            </a:endParaRPr>
          </a:p>
          <a:p>
            <a:pPr marL="457200" indent="-457200" algn="l">
              <a:buChar char="•"/>
            </a:pPr>
            <a:r>
              <a:rPr lang="en-US" sz="2800">
                <a:latin typeface="Times New Roman"/>
                <a:ea typeface="+mn-lt"/>
                <a:cs typeface="+mn-lt"/>
              </a:rPr>
              <a:t>𝛃_0: The coefficient -34250.45 represents the intercept, or the expected value of Y when all other predictors are zero. </a:t>
            </a:r>
          </a:p>
          <a:p>
            <a:pPr marL="457200" indent="-457200" algn="l">
              <a:buChar char="•"/>
            </a:pPr>
            <a:endParaRPr lang="en-US" sz="2800">
              <a:latin typeface="Times New Roman"/>
              <a:ea typeface="+mn-lt"/>
              <a:cs typeface="+mn-lt"/>
            </a:endParaRPr>
          </a:p>
        </p:txBody>
      </p:sp>
      <p:sp>
        <p:nvSpPr>
          <p:cNvPr id="4" name="Date Placeholder 3">
            <a:extLst>
              <a:ext uri="{FF2B5EF4-FFF2-40B4-BE49-F238E27FC236}">
                <a16:creationId xmlns:a16="http://schemas.microsoft.com/office/drawing/2014/main" id="{F2E0FB40-E794-636B-0A32-E571AF232C9C}"/>
              </a:ext>
            </a:extLst>
          </p:cNvPr>
          <p:cNvSpPr>
            <a:spLocks noGrp="1"/>
          </p:cNvSpPr>
          <p:nvPr>
            <p:ph type="dt" sz="half" idx="38"/>
          </p:nvPr>
        </p:nvSpPr>
        <p:spPr/>
        <p:txBody>
          <a:bodyPr/>
          <a:lstStyle/>
          <a:p>
            <a:r>
              <a:rPr lang="en-US"/>
              <a:t>7/1/20XX</a:t>
            </a:r>
          </a:p>
        </p:txBody>
      </p:sp>
    </p:spTree>
    <p:extLst>
      <p:ext uri="{BB962C8B-B14F-4D97-AF65-F5344CB8AC3E}">
        <p14:creationId xmlns:p14="http://schemas.microsoft.com/office/powerpoint/2010/main" val="745430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438C-70FB-115D-00B1-1C4E6C444851}"/>
              </a:ext>
            </a:extLst>
          </p:cNvPr>
          <p:cNvSpPr>
            <a:spLocks noGrp="1"/>
          </p:cNvSpPr>
          <p:nvPr>
            <p:ph type="title"/>
          </p:nvPr>
        </p:nvSpPr>
        <p:spPr/>
        <p:txBody>
          <a:bodyPr/>
          <a:lstStyle/>
          <a:p>
            <a:r>
              <a:rPr lang="en-US">
                <a:cs typeface="Posterama"/>
              </a:rPr>
              <a:t>Largest model</a:t>
            </a:r>
            <a:endParaRPr lang="en-US" err="1"/>
          </a:p>
        </p:txBody>
      </p:sp>
      <p:sp>
        <p:nvSpPr>
          <p:cNvPr id="4" name="Date Placeholder 3">
            <a:extLst>
              <a:ext uri="{FF2B5EF4-FFF2-40B4-BE49-F238E27FC236}">
                <a16:creationId xmlns:a16="http://schemas.microsoft.com/office/drawing/2014/main" id="{7C04D940-3CB2-0F72-6C79-0423A325827D}"/>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F52F3574-2634-8036-65AF-5F48CEFDF4BB}"/>
              </a:ext>
            </a:extLst>
          </p:cNvPr>
          <p:cNvSpPr>
            <a:spLocks noGrp="1"/>
          </p:cNvSpPr>
          <p:nvPr>
            <p:ph type="sldNum" sz="quarter" idx="12"/>
          </p:nvPr>
        </p:nvSpPr>
        <p:spPr/>
        <p:txBody>
          <a:bodyPr/>
          <a:lstStyle/>
          <a:p>
            <a:fld id="{B5CEABB6-07DC-46E8-9B57-56EC44A396E5}" type="slidenum">
              <a:rPr lang="en-US" smtClean="0"/>
              <a:t>17</a:t>
            </a:fld>
            <a:endParaRPr lang="en-US"/>
          </a:p>
        </p:txBody>
      </p:sp>
      <p:sp>
        <p:nvSpPr>
          <p:cNvPr id="3" name="Content Placeholder 2">
            <a:extLst>
              <a:ext uri="{FF2B5EF4-FFF2-40B4-BE49-F238E27FC236}">
                <a16:creationId xmlns:a16="http://schemas.microsoft.com/office/drawing/2014/main" id="{9C5ACF1D-0D04-BA31-587E-00133FC95770}"/>
              </a:ext>
            </a:extLst>
          </p:cNvPr>
          <p:cNvSpPr>
            <a:spLocks noGrp="1"/>
          </p:cNvSpPr>
          <p:nvPr>
            <p:ph type="body" sz="quarter" idx="13"/>
          </p:nvPr>
        </p:nvSpPr>
        <p:spPr>
          <a:xfrm>
            <a:off x="5632427" y="2618430"/>
            <a:ext cx="6192981" cy="3106347"/>
          </a:xfrm>
        </p:spPr>
        <p:txBody>
          <a:bodyPr vert="horz" lIns="91440" tIns="45720" rIns="91440" bIns="45720" rtlCol="0" anchor="t">
            <a:normAutofit/>
          </a:bodyPr>
          <a:lstStyle/>
          <a:p>
            <a:r>
              <a:rPr lang="en-US" sz="2400">
                <a:latin typeface="Times New Roman"/>
                <a:cs typeface="Times New Roman"/>
              </a:rPr>
              <a:t>The purpose of the subset selection is to evaluate the best subset of predictors for the model. </a:t>
            </a:r>
          </a:p>
          <a:p>
            <a:r>
              <a:rPr lang="en-US" sz="2400">
                <a:latin typeface="Times New Roman"/>
                <a:cs typeface="Times New Roman"/>
              </a:rPr>
              <a:t>First, we ran a full model comparing the price to all predictors. In addition, a variable adding a comparison with stories to area is done to make the model more effective.</a:t>
            </a:r>
          </a:p>
          <a:p>
            <a:pPr marL="0" indent="0">
              <a:buNone/>
            </a:pPr>
            <a:endParaRPr lang="en-US" sz="2400">
              <a:latin typeface="Times New Roman"/>
              <a:cs typeface="Times New Roman"/>
            </a:endParaRPr>
          </a:p>
        </p:txBody>
      </p:sp>
    </p:spTree>
    <p:extLst>
      <p:ext uri="{BB962C8B-B14F-4D97-AF65-F5344CB8AC3E}">
        <p14:creationId xmlns:p14="http://schemas.microsoft.com/office/powerpoint/2010/main" val="443657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0CE8-7AC8-E5F4-0189-36B841C2E5D7}"/>
              </a:ext>
            </a:extLst>
          </p:cNvPr>
          <p:cNvSpPr>
            <a:spLocks noGrp="1"/>
          </p:cNvSpPr>
          <p:nvPr>
            <p:ph type="title"/>
          </p:nvPr>
        </p:nvSpPr>
        <p:spPr>
          <a:xfrm>
            <a:off x="712808" y="-97862"/>
            <a:ext cx="10515600" cy="1325563"/>
          </a:xfrm>
        </p:spPr>
        <p:txBody>
          <a:bodyPr/>
          <a:lstStyle/>
          <a:p>
            <a:r>
              <a:rPr lang="en-US">
                <a:cs typeface="Posterama"/>
              </a:rPr>
              <a:t>Model</a:t>
            </a:r>
            <a:endParaRPr lang="en-US"/>
          </a:p>
        </p:txBody>
      </p:sp>
      <p:sp>
        <p:nvSpPr>
          <p:cNvPr id="4" name="Date Placeholder 3">
            <a:extLst>
              <a:ext uri="{FF2B5EF4-FFF2-40B4-BE49-F238E27FC236}">
                <a16:creationId xmlns:a16="http://schemas.microsoft.com/office/drawing/2014/main" id="{4568A4AD-07BA-26E5-FE26-4A963C284713}"/>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CCEF9001-D54C-C63C-1145-6507289FF79D}"/>
              </a:ext>
            </a:extLst>
          </p:cNvPr>
          <p:cNvSpPr>
            <a:spLocks noGrp="1"/>
          </p:cNvSpPr>
          <p:nvPr>
            <p:ph type="sldNum" sz="quarter" idx="12"/>
          </p:nvPr>
        </p:nvSpPr>
        <p:spPr/>
        <p:txBody>
          <a:bodyPr/>
          <a:lstStyle/>
          <a:p>
            <a:fld id="{B5CEABB6-07DC-46E8-9B57-56EC44A396E5}" type="slidenum">
              <a:rPr lang="en-US" smtClean="0"/>
              <a:t>18</a:t>
            </a:fld>
            <a:endParaRPr lang="en-US"/>
          </a:p>
        </p:txBody>
      </p:sp>
      <p:sp>
        <p:nvSpPr>
          <p:cNvPr id="11" name="TextBox 10">
            <a:extLst>
              <a:ext uri="{FF2B5EF4-FFF2-40B4-BE49-F238E27FC236}">
                <a16:creationId xmlns:a16="http://schemas.microsoft.com/office/drawing/2014/main" id="{979173A1-02FB-99A6-8773-5C9BED868A56}"/>
              </a:ext>
            </a:extLst>
          </p:cNvPr>
          <p:cNvSpPr txBox="1"/>
          <p:nvPr/>
        </p:nvSpPr>
        <p:spPr>
          <a:xfrm>
            <a:off x="1560217" y="759363"/>
            <a:ext cx="9621246"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latin typeface="Lucida Console"/>
              </a:rPr>
              <a:t>                                </a:t>
            </a:r>
            <a:r>
              <a:rPr lang="en-US" sz="1050">
                <a:latin typeface="Lucida Console"/>
              </a:rPr>
              <a:t> </a:t>
            </a:r>
            <a:r>
              <a:rPr lang="en-US" sz="1600">
                <a:latin typeface="Lucida Console"/>
              </a:rPr>
              <a:t> Estimate Std. Error t value </a:t>
            </a:r>
            <a:r>
              <a:rPr lang="en-US" sz="1600" err="1">
                <a:latin typeface="Lucida Console"/>
              </a:rPr>
              <a:t>Pr</a:t>
            </a:r>
            <a:r>
              <a:rPr lang="en-US" sz="1600">
                <a:latin typeface="Lucida Console"/>
              </a:rPr>
              <a:t>(&gt;|t|)    </a:t>
            </a:r>
            <a:br>
              <a:rPr lang="en-US" sz="1600">
                <a:latin typeface="Lucida Console"/>
              </a:rPr>
            </a:br>
            <a:r>
              <a:rPr lang="en-US" sz="1600">
                <a:latin typeface="Lucida Console"/>
              </a:rPr>
              <a:t>(Intercept)                    -342520.45  269533.59  -1.271 0.204504    </a:t>
            </a:r>
            <a:br>
              <a:rPr lang="en-US" sz="1600">
                <a:latin typeface="Lucida Console"/>
              </a:rPr>
            </a:br>
            <a:r>
              <a:rPr lang="en-US" sz="1600">
                <a:latin typeface="Lucida Console"/>
              </a:rPr>
              <a:t>area                               257.45      26.79   9.608  &lt; 2e-16 ***</a:t>
            </a:r>
            <a:br>
              <a:rPr lang="en-US" sz="1600">
                <a:latin typeface="Lucida Console"/>
              </a:rPr>
            </a:br>
            <a:r>
              <a:rPr lang="en-US" sz="1600">
                <a:latin typeface="Lucida Console"/>
              </a:rPr>
              <a:t>bedrooms                         77898.77   81876.75   0.951 0.341938    </a:t>
            </a:r>
            <a:br>
              <a:rPr lang="en-US" sz="1600">
                <a:latin typeface="Lucida Console"/>
              </a:rPr>
            </a:br>
            <a:r>
              <a:rPr lang="en-US" sz="1600">
                <a:latin typeface="Lucida Console"/>
              </a:rPr>
              <a:t>bathrooms                       980186.32  119356.02   8.212 2.67e-15 ***</a:t>
            </a:r>
            <a:br>
              <a:rPr lang="en-US" sz="1600">
                <a:latin typeface="Lucida Console"/>
              </a:rPr>
            </a:br>
            <a:r>
              <a:rPr lang="en-US" sz="1600">
                <a:latin typeface="Lucida Console"/>
              </a:rPr>
              <a:t>stories                         444587.24   71858.27   6.187 1.45e-09 ***</a:t>
            </a:r>
            <a:br>
              <a:rPr lang="en-US" sz="1600">
                <a:latin typeface="Lucida Console"/>
              </a:rPr>
            </a:br>
            <a:r>
              <a:rPr lang="en-US" sz="1600" err="1">
                <a:latin typeface="Lucida Console"/>
              </a:rPr>
              <a:t>mainroadyes</a:t>
            </a:r>
            <a:r>
              <a:rPr lang="en-US" sz="1600">
                <a:latin typeface="Lucida Console"/>
              </a:rPr>
              <a:t>                     462291.92  165293.93   2.797 0.005397 ** </a:t>
            </a:r>
          </a:p>
          <a:p>
            <a:r>
              <a:rPr lang="en-US" sz="1600" err="1">
                <a:latin typeface="Lucida Console"/>
              </a:rPr>
              <a:t>guestroomyes</a:t>
            </a:r>
            <a:r>
              <a:rPr lang="en-US" sz="1600">
                <a:latin typeface="Lucida Console"/>
              </a:rPr>
              <a:t>                    350140.51  149160.69   2.347 0.019366 *  </a:t>
            </a:r>
            <a:br>
              <a:rPr lang="en-US" sz="1600">
                <a:latin typeface="Lucida Console"/>
              </a:rPr>
            </a:br>
            <a:r>
              <a:rPr lang="en-US" sz="1600" err="1">
                <a:latin typeface="Lucida Console"/>
              </a:rPr>
              <a:t>basementyes</a:t>
            </a:r>
            <a:r>
              <a:rPr lang="en-US" sz="1600">
                <a:latin typeface="Lucida Console"/>
              </a:rPr>
              <a:t>                     436786.74  126980.18   3.440 0.000640 ***</a:t>
            </a:r>
          </a:p>
          <a:p>
            <a:r>
              <a:rPr lang="en-US" sz="1600" err="1">
                <a:latin typeface="Lucida Console"/>
              </a:rPr>
              <a:t>hotwaterheatingyes</a:t>
            </a:r>
            <a:r>
              <a:rPr lang="en-US" sz="1600">
                <a:latin typeface="Lucida Console"/>
              </a:rPr>
              <a:t>              759688.87  254955.23   2.980 0.003052 ** </a:t>
            </a:r>
            <a:br>
              <a:rPr lang="en-US" sz="1600">
                <a:latin typeface="Lucida Console"/>
              </a:rPr>
            </a:br>
            <a:r>
              <a:rPr lang="en-US" sz="1600" err="1">
                <a:latin typeface="Lucida Console"/>
              </a:rPr>
              <a:t>airconditioningyes</a:t>
            </a:r>
            <a:r>
              <a:rPr lang="en-US" sz="1600">
                <a:latin typeface="Lucida Console"/>
              </a:rPr>
              <a:t>              794733.92  123674.37   6.426 3.54e-10 ***</a:t>
            </a:r>
            <a:br>
              <a:rPr lang="en-US" sz="1600">
                <a:latin typeface="Lucida Console"/>
              </a:rPr>
            </a:br>
            <a:r>
              <a:rPr lang="en-US" sz="1600">
                <a:latin typeface="Lucida Console"/>
              </a:rPr>
              <a:t>parking                         312248.23   67520.14   4.625 5.00e-06 ***</a:t>
            </a:r>
            <a:br>
              <a:rPr lang="en-US" sz="1600">
                <a:latin typeface="Lucida Console"/>
              </a:rPr>
            </a:br>
            <a:r>
              <a:rPr lang="en-US" sz="1600" err="1">
                <a:latin typeface="Lucida Console"/>
              </a:rPr>
              <a:t>prefareayes</a:t>
            </a:r>
            <a:r>
              <a:rPr lang="en-US" sz="1600">
                <a:latin typeface="Lucida Console"/>
              </a:rPr>
              <a:t>                     544832.94  128987.02   4.224 2.94e-05 ***</a:t>
            </a:r>
            <a:br>
              <a:rPr lang="en-US" sz="1600">
                <a:latin typeface="Lucida Console"/>
              </a:rPr>
            </a:br>
            <a:r>
              <a:rPr lang="en-US" sz="1600" err="1">
                <a:latin typeface="Lucida Console"/>
              </a:rPr>
              <a:t>furnishingstatusfurnished</a:t>
            </a:r>
            <a:r>
              <a:rPr lang="en-US" sz="1600">
                <a:latin typeface="Lucida Console"/>
              </a:rPr>
              <a:t>       495038.72  142504.43   3.474 0.000566 ***</a:t>
            </a:r>
            <a:br>
              <a:rPr lang="en-US" sz="1600">
                <a:latin typeface="Lucida Console"/>
              </a:rPr>
            </a:br>
            <a:r>
              <a:rPr lang="en-US" sz="1600" err="1">
                <a:latin typeface="Lucida Console"/>
              </a:rPr>
              <a:t>furnishingstatussemi</a:t>
            </a:r>
            <a:r>
              <a:rPr lang="en-US" sz="1600">
                <a:latin typeface="Lucida Console"/>
              </a:rPr>
              <a:t>-furnished  337801.39  123840.68   2.728 0.006644 ** </a:t>
            </a:r>
          </a:p>
          <a:p>
            <a:r>
              <a:rPr lang="en-US" sz="1600" err="1">
                <a:latin typeface="Lucida Console"/>
              </a:rPr>
              <a:t>Area:stories</a:t>
            </a:r>
            <a:r>
              <a:rPr lang="en-US" sz="1600">
                <a:latin typeface="Lucida Console"/>
              </a:rPr>
              <a:t>                       56.548     33.335  1.6963 0.0905620</a:t>
            </a:r>
          </a:p>
          <a:p>
            <a:pPr algn="ctr"/>
            <a:br>
              <a:rPr lang="en-US" sz="1600">
                <a:latin typeface="Lucida Console"/>
              </a:rPr>
            </a:br>
            <a:r>
              <a:rPr lang="en-US" sz="1600" err="1">
                <a:latin typeface="Lucida Console"/>
              </a:rPr>
              <a:t>Signif</a:t>
            </a:r>
            <a:r>
              <a:rPr lang="en-US" sz="1600">
                <a:latin typeface="Lucida Console"/>
              </a:rPr>
              <a:t>. codes:  0 ‘***’ 0.001 ‘**’ 0.01 ‘*’ 0.05 ‘.’ 0.1 ‘ ’ 1</a:t>
            </a:r>
            <a:br>
              <a:rPr lang="en-US" sz="1600">
                <a:latin typeface="Lucida Console"/>
              </a:rPr>
            </a:br>
            <a:r>
              <a:rPr lang="en-US" sz="1600">
                <a:latin typeface="Lucida Console"/>
              </a:rPr>
              <a:t>Residual standard error: 1087000 on 422 degrees of freedom</a:t>
            </a:r>
            <a:br>
              <a:rPr lang="en-US" sz="1600">
                <a:latin typeface="Lucida Console"/>
              </a:rPr>
            </a:br>
            <a:r>
              <a:rPr lang="en-US" sz="1600">
                <a:latin typeface="Lucida Console"/>
              </a:rPr>
              <a:t>Multiple R-squared:  0.6768, Adjusted R-squared:  0.6669 </a:t>
            </a:r>
            <a:br>
              <a:rPr lang="en-US" sz="1600">
                <a:latin typeface="Lucida Console"/>
              </a:rPr>
            </a:br>
            <a:r>
              <a:rPr lang="en-US" sz="1600">
                <a:latin typeface="Lucida Console"/>
              </a:rPr>
              <a:t>F-statistic: 67.99 on 13 and 422 DF,  p-value: &lt; 2.2e-16</a:t>
            </a:r>
            <a:endParaRPr lang="en-US" sz="1600"/>
          </a:p>
          <a:p>
            <a:pPr algn="ctr"/>
            <a:endParaRPr lang="en-US" sz="1600">
              <a:latin typeface="Lucida Console"/>
            </a:endParaRPr>
          </a:p>
          <a:p>
            <a:pPr algn="ctr"/>
            <a:endParaRPr lang="en-US" sz="1600">
              <a:latin typeface="Lucida Console"/>
            </a:endParaRPr>
          </a:p>
          <a:p>
            <a:br>
              <a:rPr lang="en-US" sz="1000">
                <a:latin typeface="Lucida Console"/>
              </a:rPr>
            </a:br>
            <a:endParaRPr lang="en-US" sz="1200">
              <a:latin typeface="Lucida Console"/>
            </a:endParaRPr>
          </a:p>
        </p:txBody>
      </p:sp>
    </p:spTree>
    <p:extLst>
      <p:ext uri="{BB962C8B-B14F-4D97-AF65-F5344CB8AC3E}">
        <p14:creationId xmlns:p14="http://schemas.microsoft.com/office/powerpoint/2010/main" val="1449300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2A9A-20D0-F4B3-D463-F3A4728A7E13}"/>
              </a:ext>
            </a:extLst>
          </p:cNvPr>
          <p:cNvSpPr>
            <a:spLocks noGrp="1"/>
          </p:cNvSpPr>
          <p:nvPr>
            <p:ph type="title"/>
          </p:nvPr>
        </p:nvSpPr>
        <p:spPr/>
        <p:txBody>
          <a:bodyPr/>
          <a:lstStyle/>
          <a:p>
            <a:r>
              <a:rPr lang="en-US">
                <a:cs typeface="Posterama"/>
              </a:rPr>
              <a:t>VIF</a:t>
            </a:r>
            <a:endParaRPr lang="en-US"/>
          </a:p>
        </p:txBody>
      </p:sp>
      <p:sp>
        <p:nvSpPr>
          <p:cNvPr id="4" name="Date Placeholder 3">
            <a:extLst>
              <a:ext uri="{FF2B5EF4-FFF2-40B4-BE49-F238E27FC236}">
                <a16:creationId xmlns:a16="http://schemas.microsoft.com/office/drawing/2014/main" id="{74F19888-E2F0-9775-68A9-1BC89374BBBD}"/>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64B016AC-2697-593A-7FF0-69EBDF85A884}"/>
              </a:ext>
            </a:extLst>
          </p:cNvPr>
          <p:cNvSpPr>
            <a:spLocks noGrp="1"/>
          </p:cNvSpPr>
          <p:nvPr>
            <p:ph type="sldNum" sz="quarter" idx="12"/>
          </p:nvPr>
        </p:nvSpPr>
        <p:spPr/>
        <p:txBody>
          <a:bodyPr/>
          <a:lstStyle/>
          <a:p>
            <a:fld id="{B5CEABB6-07DC-46E8-9B57-56EC44A396E5}" type="slidenum">
              <a:rPr lang="en-US" smtClean="0"/>
              <a:t>19</a:t>
            </a:fld>
            <a:endParaRPr lang="en-US"/>
          </a:p>
        </p:txBody>
      </p:sp>
      <p:sp>
        <p:nvSpPr>
          <p:cNvPr id="3" name="Content Placeholder 2">
            <a:extLst>
              <a:ext uri="{FF2B5EF4-FFF2-40B4-BE49-F238E27FC236}">
                <a16:creationId xmlns:a16="http://schemas.microsoft.com/office/drawing/2014/main" id="{CA8C4D62-460F-056F-0BD0-642F976FDCCA}"/>
              </a:ext>
            </a:extLst>
          </p:cNvPr>
          <p:cNvSpPr>
            <a:spLocks noGrp="1"/>
          </p:cNvSpPr>
          <p:nvPr>
            <p:ph sz="quarter" idx="13"/>
          </p:nvPr>
        </p:nvSpPr>
        <p:spPr>
          <a:xfrm>
            <a:off x="2281058" y="1293297"/>
            <a:ext cx="8397432" cy="1315629"/>
          </a:xfrm>
        </p:spPr>
        <p:txBody>
          <a:bodyPr vert="horz" lIns="91440" tIns="45720" rIns="91440" bIns="45720" rtlCol="0" anchor="t">
            <a:noAutofit/>
          </a:bodyPr>
          <a:lstStyle/>
          <a:p>
            <a:pPr marL="0" indent="0">
              <a:buNone/>
            </a:pPr>
            <a:r>
              <a:rPr lang="en-US" sz="2400">
                <a:latin typeface="Times New Roman"/>
                <a:cs typeface="Times New Roman"/>
              </a:rPr>
              <a:t>To avoid overfitting of collinearity we used the Variance Inflation Factor test. Looking at the data, we see that no predictors is greater than 5. As such, there is no overfitting or colinearly, and we can predict with the current models.</a:t>
            </a:r>
            <a:endParaRPr lang="en-US" sz="2400"/>
          </a:p>
          <a:p>
            <a:endParaRPr lang="en-US">
              <a:latin typeface="Times New Roman"/>
              <a:cs typeface="Times New Roman"/>
            </a:endParaRPr>
          </a:p>
        </p:txBody>
      </p:sp>
      <p:pic>
        <p:nvPicPr>
          <p:cNvPr id="7" name="Picture 7" descr="Graphical user interface, text, application&#10;&#10;Description automatically generated">
            <a:extLst>
              <a:ext uri="{FF2B5EF4-FFF2-40B4-BE49-F238E27FC236}">
                <a16:creationId xmlns:a16="http://schemas.microsoft.com/office/drawing/2014/main" id="{2E265F6E-E774-E991-8A30-763709DCD226}"/>
              </a:ext>
            </a:extLst>
          </p:cNvPr>
          <p:cNvPicPr>
            <a:picLocks noChangeAspect="1"/>
          </p:cNvPicPr>
          <p:nvPr/>
        </p:nvPicPr>
        <p:blipFill rotWithShape="1">
          <a:blip r:embed="rId2"/>
          <a:srcRect l="7108" t="60982" r="54520" b="6748"/>
          <a:stretch/>
        </p:blipFill>
        <p:spPr>
          <a:xfrm>
            <a:off x="3345268" y="3005484"/>
            <a:ext cx="6035851" cy="2856961"/>
          </a:xfrm>
          <a:prstGeom prst="rect">
            <a:avLst/>
          </a:prstGeom>
        </p:spPr>
      </p:pic>
    </p:spTree>
    <p:extLst>
      <p:ext uri="{BB962C8B-B14F-4D97-AF65-F5344CB8AC3E}">
        <p14:creationId xmlns:p14="http://schemas.microsoft.com/office/powerpoint/2010/main" val="394194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sz="3400">
                <a:cs typeface="Posterama"/>
              </a:rPr>
              <a:t>Purpose</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739239" y="2687703"/>
            <a:ext cx="4619501" cy="3680321"/>
          </a:xfrm>
        </p:spPr>
        <p:txBody>
          <a:bodyPr vert="horz" lIns="91440" tIns="45720" rIns="91440" bIns="45720" rtlCol="0" anchor="t">
            <a:normAutofit/>
          </a:bodyPr>
          <a:lstStyle/>
          <a:p>
            <a:r>
              <a:rPr lang="en-US" sz="2400">
                <a:latin typeface="Times New Roman"/>
                <a:cs typeface="Times New Roman"/>
              </a:rPr>
              <a:t>Our objective is to predict the price of houses in Delhi market based on characteristics of the houses that have been provided to us. We will employ techniques of data reprocessing and build a linear regression model to predict the price.</a:t>
            </a:r>
          </a:p>
          <a:p>
            <a:br>
              <a:rPr lang="en-US"/>
            </a:br>
            <a:endParaRPr lang="en-US"/>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a:t>7/1/20XX</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FE737-7D70-6EC0-DE71-17312E34E89E}"/>
              </a:ext>
            </a:extLst>
          </p:cNvPr>
          <p:cNvSpPr>
            <a:spLocks noGrp="1"/>
          </p:cNvSpPr>
          <p:nvPr>
            <p:ph type="title"/>
          </p:nvPr>
        </p:nvSpPr>
        <p:spPr/>
        <p:txBody>
          <a:bodyPr/>
          <a:lstStyle/>
          <a:p>
            <a:r>
              <a:rPr lang="en-US">
                <a:cs typeface="Posterama"/>
              </a:rPr>
              <a:t>Model selection  </a:t>
            </a:r>
            <a:endParaRPr lang="en-US" err="1"/>
          </a:p>
        </p:txBody>
      </p:sp>
      <p:sp>
        <p:nvSpPr>
          <p:cNvPr id="4" name="Date Placeholder 3">
            <a:extLst>
              <a:ext uri="{FF2B5EF4-FFF2-40B4-BE49-F238E27FC236}">
                <a16:creationId xmlns:a16="http://schemas.microsoft.com/office/drawing/2014/main" id="{9CD8E1C5-F889-43BD-640E-FF93CA0E2282}"/>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4AF798C7-4BE6-1B8E-9EE1-B5D199FE2879}"/>
              </a:ext>
            </a:extLst>
          </p:cNvPr>
          <p:cNvSpPr>
            <a:spLocks noGrp="1"/>
          </p:cNvSpPr>
          <p:nvPr>
            <p:ph type="sldNum" sz="quarter" idx="12"/>
          </p:nvPr>
        </p:nvSpPr>
        <p:spPr/>
        <p:txBody>
          <a:bodyPr/>
          <a:lstStyle/>
          <a:p>
            <a:fld id="{B5CEABB6-07DC-46E8-9B57-56EC44A396E5}" type="slidenum">
              <a:rPr lang="en-US" smtClean="0"/>
              <a:t>20</a:t>
            </a:fld>
            <a:endParaRPr lang="en-US"/>
          </a:p>
        </p:txBody>
      </p:sp>
      <p:sp>
        <p:nvSpPr>
          <p:cNvPr id="3" name="Content Placeholder 2">
            <a:extLst>
              <a:ext uri="{FF2B5EF4-FFF2-40B4-BE49-F238E27FC236}">
                <a16:creationId xmlns:a16="http://schemas.microsoft.com/office/drawing/2014/main" id="{0C125FF5-C99A-EFF9-4B62-7C53ED8DA1E4}"/>
              </a:ext>
            </a:extLst>
          </p:cNvPr>
          <p:cNvSpPr>
            <a:spLocks noGrp="1"/>
          </p:cNvSpPr>
          <p:nvPr>
            <p:ph type="body" sz="quarter" idx="13"/>
          </p:nvPr>
        </p:nvSpPr>
        <p:spPr>
          <a:xfrm>
            <a:off x="1031798" y="1645631"/>
            <a:ext cx="9709230" cy="1642833"/>
          </a:xfrm>
        </p:spPr>
        <p:txBody>
          <a:bodyPr vert="horz" lIns="91440" tIns="45720" rIns="91440" bIns="45720" rtlCol="0" anchor="t">
            <a:normAutofit/>
          </a:bodyPr>
          <a:lstStyle/>
          <a:p>
            <a:pPr marL="0" indent="0">
              <a:buNone/>
            </a:pPr>
            <a:r>
              <a:rPr lang="en-US" sz="2400">
                <a:latin typeface="Times New Roman"/>
                <a:cs typeface="Times New Roman"/>
              </a:rPr>
              <a:t>Next, we take BIC measurements of each model and see what model is the best measurement which is the lowest BIC.  As model 11 has the lowest, that is the model we use.</a:t>
            </a:r>
          </a:p>
          <a:p>
            <a:endParaRPr lang="en-US" sz="2400">
              <a:latin typeface="Times New Roman"/>
              <a:cs typeface="Times New Roman"/>
            </a:endParaRPr>
          </a:p>
          <a:p>
            <a:endParaRPr lang="en-US"/>
          </a:p>
        </p:txBody>
      </p:sp>
      <p:pic>
        <p:nvPicPr>
          <p:cNvPr id="7" name="Picture 7" descr="Graphical user interface, text, application&#10;&#10;Description automatically generated">
            <a:extLst>
              <a:ext uri="{FF2B5EF4-FFF2-40B4-BE49-F238E27FC236}">
                <a16:creationId xmlns:a16="http://schemas.microsoft.com/office/drawing/2014/main" id="{28248F3E-9E48-6CF5-DE43-08F1621E847B}"/>
              </a:ext>
            </a:extLst>
          </p:cNvPr>
          <p:cNvPicPr>
            <a:picLocks noChangeAspect="1"/>
          </p:cNvPicPr>
          <p:nvPr/>
        </p:nvPicPr>
        <p:blipFill rotWithShape="1">
          <a:blip r:embed="rId2"/>
          <a:srcRect l="7436" t="80533" r="38227" b="9252"/>
          <a:stretch/>
        </p:blipFill>
        <p:spPr>
          <a:xfrm>
            <a:off x="982466" y="2952679"/>
            <a:ext cx="10997202" cy="1331712"/>
          </a:xfrm>
          <a:prstGeom prst="rect">
            <a:avLst/>
          </a:prstGeom>
        </p:spPr>
      </p:pic>
    </p:spTree>
    <p:extLst>
      <p:ext uri="{BB962C8B-B14F-4D97-AF65-F5344CB8AC3E}">
        <p14:creationId xmlns:p14="http://schemas.microsoft.com/office/powerpoint/2010/main" val="142181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1619-7987-B0C2-3FAF-E8A65B420E41}"/>
              </a:ext>
            </a:extLst>
          </p:cNvPr>
          <p:cNvSpPr>
            <a:spLocks noGrp="1"/>
          </p:cNvSpPr>
          <p:nvPr>
            <p:ph type="title"/>
          </p:nvPr>
        </p:nvSpPr>
        <p:spPr/>
        <p:txBody>
          <a:bodyPr/>
          <a:lstStyle/>
          <a:p>
            <a:r>
              <a:rPr lang="en-US">
                <a:cs typeface="Posterama"/>
              </a:rPr>
              <a:t>Selected model</a:t>
            </a:r>
            <a:endParaRPr lang="en-US"/>
          </a:p>
        </p:txBody>
      </p:sp>
      <p:sp>
        <p:nvSpPr>
          <p:cNvPr id="6" name="Slide Number Placeholder 5">
            <a:extLst>
              <a:ext uri="{FF2B5EF4-FFF2-40B4-BE49-F238E27FC236}">
                <a16:creationId xmlns:a16="http://schemas.microsoft.com/office/drawing/2014/main" id="{A89960E9-C9B2-DC84-A04B-F9E0221E67F8}"/>
              </a:ext>
            </a:extLst>
          </p:cNvPr>
          <p:cNvSpPr>
            <a:spLocks noGrp="1"/>
          </p:cNvSpPr>
          <p:nvPr>
            <p:ph type="sldNum" sz="quarter" idx="11"/>
          </p:nvPr>
        </p:nvSpPr>
        <p:spPr/>
        <p:txBody>
          <a:bodyPr/>
          <a:lstStyle/>
          <a:p>
            <a:fld id="{B5CEABB6-07DC-46E8-9B57-56EC44A396E5}" type="slidenum">
              <a:rPr lang="en-US" smtClean="0"/>
              <a:t>21</a:t>
            </a:fld>
            <a:endParaRPr lang="en-US"/>
          </a:p>
        </p:txBody>
      </p:sp>
      <p:sp>
        <p:nvSpPr>
          <p:cNvPr id="4" name="Date Placeholder 3">
            <a:extLst>
              <a:ext uri="{FF2B5EF4-FFF2-40B4-BE49-F238E27FC236}">
                <a16:creationId xmlns:a16="http://schemas.microsoft.com/office/drawing/2014/main" id="{36D5B761-A71A-DAB1-97D5-7187F750AF6A}"/>
              </a:ext>
            </a:extLst>
          </p:cNvPr>
          <p:cNvSpPr>
            <a:spLocks noGrp="1"/>
          </p:cNvSpPr>
          <p:nvPr>
            <p:ph type="dt" sz="half" idx="38"/>
          </p:nvPr>
        </p:nvSpPr>
        <p:spPr/>
        <p:txBody>
          <a:bodyPr/>
          <a:lstStyle/>
          <a:p>
            <a:r>
              <a:rPr lang="en-US"/>
              <a:t>7/1/20XX</a:t>
            </a:r>
          </a:p>
        </p:txBody>
      </p:sp>
      <p:pic>
        <p:nvPicPr>
          <p:cNvPr id="7" name="Picture 7" descr="Graphical user interface, application&#10;&#10;Description automatically generated">
            <a:extLst>
              <a:ext uri="{FF2B5EF4-FFF2-40B4-BE49-F238E27FC236}">
                <a16:creationId xmlns:a16="http://schemas.microsoft.com/office/drawing/2014/main" id="{E5865FC6-EB65-54BD-5D4D-C5875615A12B}"/>
              </a:ext>
            </a:extLst>
          </p:cNvPr>
          <p:cNvPicPr>
            <a:picLocks noGrp="1" noChangeAspect="1"/>
          </p:cNvPicPr>
          <p:nvPr>
            <p:ph idx="4294967295"/>
          </p:nvPr>
        </p:nvPicPr>
        <p:blipFill rotWithShape="1">
          <a:blip r:embed="rId2"/>
          <a:srcRect l="6652" t="57497" r="46954" b="5064"/>
          <a:stretch/>
        </p:blipFill>
        <p:spPr>
          <a:xfrm>
            <a:off x="1755493" y="1523882"/>
            <a:ext cx="8510507" cy="3907337"/>
          </a:xfrm>
        </p:spPr>
      </p:pic>
    </p:spTree>
    <p:extLst>
      <p:ext uri="{BB962C8B-B14F-4D97-AF65-F5344CB8AC3E}">
        <p14:creationId xmlns:p14="http://schemas.microsoft.com/office/powerpoint/2010/main" val="5945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EA67-0BDE-E12A-FC0D-87561DE69F7C}"/>
              </a:ext>
            </a:extLst>
          </p:cNvPr>
          <p:cNvSpPr>
            <a:spLocks noGrp="1"/>
          </p:cNvSpPr>
          <p:nvPr>
            <p:ph type="title"/>
          </p:nvPr>
        </p:nvSpPr>
        <p:spPr/>
        <p:txBody>
          <a:bodyPr/>
          <a:lstStyle/>
          <a:p>
            <a:r>
              <a:rPr lang="en-US">
                <a:cs typeface="Posterama"/>
              </a:rPr>
              <a:t>Plot final</a:t>
            </a:r>
            <a:endParaRPr lang="en-US"/>
          </a:p>
        </p:txBody>
      </p:sp>
      <p:sp>
        <p:nvSpPr>
          <p:cNvPr id="4" name="Date Placeholder 3">
            <a:extLst>
              <a:ext uri="{FF2B5EF4-FFF2-40B4-BE49-F238E27FC236}">
                <a16:creationId xmlns:a16="http://schemas.microsoft.com/office/drawing/2014/main" id="{CA79590B-9E0F-9353-ACA3-3F3CFD286FBB}"/>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122FBE25-AAC2-0871-2FBB-72BE62DB520E}"/>
              </a:ext>
            </a:extLst>
          </p:cNvPr>
          <p:cNvSpPr>
            <a:spLocks noGrp="1"/>
          </p:cNvSpPr>
          <p:nvPr>
            <p:ph type="sldNum" sz="quarter" idx="12"/>
          </p:nvPr>
        </p:nvSpPr>
        <p:spPr/>
        <p:txBody>
          <a:bodyPr/>
          <a:lstStyle/>
          <a:p>
            <a:fld id="{B5CEABB6-07DC-46E8-9B57-56EC44A396E5}" type="slidenum">
              <a:rPr lang="en-US" smtClean="0"/>
              <a:t>22</a:t>
            </a:fld>
            <a:endParaRPr lang="en-US"/>
          </a:p>
        </p:txBody>
      </p:sp>
      <p:pic>
        <p:nvPicPr>
          <p:cNvPr id="7" name="Picture 7" descr="Graphical user interface, text, application&#10;&#10;Description automatically generated">
            <a:extLst>
              <a:ext uri="{FF2B5EF4-FFF2-40B4-BE49-F238E27FC236}">
                <a16:creationId xmlns:a16="http://schemas.microsoft.com/office/drawing/2014/main" id="{A239BCDF-9A7D-DA56-E3BF-8FEF74D434A2}"/>
              </a:ext>
            </a:extLst>
          </p:cNvPr>
          <p:cNvPicPr>
            <a:picLocks noGrp="1" noChangeAspect="1"/>
          </p:cNvPicPr>
          <p:nvPr>
            <p:ph sz="quarter" idx="13"/>
          </p:nvPr>
        </p:nvPicPr>
        <p:blipFill rotWithShape="1">
          <a:blip r:embed="rId2"/>
          <a:srcRect l="63880" t="39194" r="6708" b="6960"/>
          <a:stretch/>
        </p:blipFill>
        <p:spPr>
          <a:xfrm>
            <a:off x="6440465" y="1349818"/>
            <a:ext cx="4541089" cy="4683995"/>
          </a:xfrm>
        </p:spPr>
      </p:pic>
      <p:sp>
        <p:nvSpPr>
          <p:cNvPr id="3" name="TextBox 2">
            <a:extLst>
              <a:ext uri="{FF2B5EF4-FFF2-40B4-BE49-F238E27FC236}">
                <a16:creationId xmlns:a16="http://schemas.microsoft.com/office/drawing/2014/main" id="{E30A36C5-01D6-4933-8CB5-DD1DAC25671D}"/>
              </a:ext>
            </a:extLst>
          </p:cNvPr>
          <p:cNvSpPr txBox="1"/>
          <p:nvPr/>
        </p:nvSpPr>
        <p:spPr>
          <a:xfrm>
            <a:off x="415839" y="798041"/>
            <a:ext cx="353704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Times New Roman"/>
                <a:cs typeface="Times New Roman"/>
              </a:rPr>
              <a:t>Residuals vs Fitted: There is a nonlinear relationship.</a:t>
            </a:r>
          </a:p>
          <a:p>
            <a:pPr marL="285750" indent="-285750">
              <a:buFont typeface="Arial"/>
              <a:buChar char="•"/>
            </a:pPr>
            <a:r>
              <a:rPr lang="en-US" sz="2400">
                <a:latin typeface="Times New Roman"/>
                <a:cs typeface="Times New Roman"/>
              </a:rPr>
              <a:t>Normal Q-Q: This plot shows a positive, non-normal distribution.</a:t>
            </a:r>
          </a:p>
          <a:p>
            <a:pPr marL="285750" indent="-285750">
              <a:buFont typeface="Arial"/>
              <a:buChar char="•"/>
            </a:pPr>
            <a:r>
              <a:rPr lang="en-US" sz="2400">
                <a:latin typeface="Times New Roman"/>
                <a:cs typeface="Times New Roman"/>
              </a:rPr>
              <a:t>Scale-Location: This plot shows a non-constant, but slightly increasing variance.</a:t>
            </a:r>
          </a:p>
          <a:p>
            <a:pPr marL="285750" indent="-285750">
              <a:buFont typeface="Arial"/>
              <a:buChar char="•"/>
            </a:pPr>
            <a:r>
              <a:rPr lang="en-US" sz="2400">
                <a:latin typeface="Times New Roman"/>
                <a:cs typeface="Times New Roman"/>
              </a:rPr>
              <a:t>Residuals vs Leverage: This plot is non-linear, but there are no outliers that influence the line.</a:t>
            </a:r>
          </a:p>
        </p:txBody>
      </p:sp>
    </p:spTree>
    <p:extLst>
      <p:ext uri="{BB962C8B-B14F-4D97-AF65-F5344CB8AC3E}">
        <p14:creationId xmlns:p14="http://schemas.microsoft.com/office/powerpoint/2010/main" val="158597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EE7A-F86F-74F1-403F-D00FB6EDD5A9}"/>
              </a:ext>
            </a:extLst>
          </p:cNvPr>
          <p:cNvSpPr>
            <a:spLocks noGrp="1"/>
          </p:cNvSpPr>
          <p:nvPr>
            <p:ph type="title"/>
          </p:nvPr>
        </p:nvSpPr>
        <p:spPr/>
        <p:txBody>
          <a:bodyPr/>
          <a:lstStyle/>
          <a:p>
            <a:r>
              <a:rPr lang="en-US">
                <a:cs typeface="Posterama"/>
              </a:rPr>
              <a:t>Prediction Plot</a:t>
            </a:r>
            <a:endParaRPr lang="en-US"/>
          </a:p>
        </p:txBody>
      </p:sp>
      <p:pic>
        <p:nvPicPr>
          <p:cNvPr id="7" name="Picture 7" descr="Graphical user interface, application&#10;&#10;Description automatically generated">
            <a:extLst>
              <a:ext uri="{FF2B5EF4-FFF2-40B4-BE49-F238E27FC236}">
                <a16:creationId xmlns:a16="http://schemas.microsoft.com/office/drawing/2014/main" id="{9CA4AA89-5F59-6939-FC13-752E04FF68FD}"/>
              </a:ext>
            </a:extLst>
          </p:cNvPr>
          <p:cNvPicPr>
            <a:picLocks noGrp="1" noChangeAspect="1"/>
          </p:cNvPicPr>
          <p:nvPr>
            <p:ph idx="1"/>
          </p:nvPr>
        </p:nvPicPr>
        <p:blipFill rotWithShape="1">
          <a:blip r:embed="rId2"/>
          <a:srcRect l="63333" t="43842" r="6806" b="4557"/>
          <a:stretch/>
        </p:blipFill>
        <p:spPr>
          <a:xfrm>
            <a:off x="1065147" y="1384113"/>
            <a:ext cx="4864304" cy="4740975"/>
          </a:xfrm>
        </p:spPr>
      </p:pic>
      <p:sp>
        <p:nvSpPr>
          <p:cNvPr id="4" name="Date Placeholder 3">
            <a:extLst>
              <a:ext uri="{FF2B5EF4-FFF2-40B4-BE49-F238E27FC236}">
                <a16:creationId xmlns:a16="http://schemas.microsoft.com/office/drawing/2014/main" id="{2F9704F6-1300-7A3A-F577-4603EC8C5DCF}"/>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EF83B557-BF6D-3FEC-1A60-762B751C1F29}"/>
              </a:ext>
            </a:extLst>
          </p:cNvPr>
          <p:cNvSpPr>
            <a:spLocks noGrp="1"/>
          </p:cNvSpPr>
          <p:nvPr>
            <p:ph type="sldNum" sz="quarter" idx="12"/>
          </p:nvPr>
        </p:nvSpPr>
        <p:spPr/>
        <p:txBody>
          <a:bodyPr/>
          <a:lstStyle/>
          <a:p>
            <a:fld id="{B5CEABB6-07DC-46E8-9B57-56EC44A396E5}" type="slidenum">
              <a:rPr lang="en-US" smtClean="0"/>
              <a:t>23</a:t>
            </a:fld>
            <a:endParaRPr lang="en-US"/>
          </a:p>
        </p:txBody>
      </p:sp>
      <p:sp>
        <p:nvSpPr>
          <p:cNvPr id="3" name="TextBox 2">
            <a:extLst>
              <a:ext uri="{FF2B5EF4-FFF2-40B4-BE49-F238E27FC236}">
                <a16:creationId xmlns:a16="http://schemas.microsoft.com/office/drawing/2014/main" id="{43302CCE-3B51-4BB4-A013-D0411115C554}"/>
              </a:ext>
            </a:extLst>
          </p:cNvPr>
          <p:cNvSpPr txBox="1"/>
          <p:nvPr/>
        </p:nvSpPr>
        <p:spPr>
          <a:xfrm>
            <a:off x="7000264" y="4070028"/>
            <a:ext cx="3907075"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Lucida Console"/>
              </a:rPr>
              <a:t>MSE=1.041794e+12</a:t>
            </a:r>
          </a:p>
          <a:p>
            <a:r>
              <a:rPr lang="en-US" sz="2000">
                <a:solidFill>
                  <a:srgbClr val="0000FF"/>
                </a:solidFill>
                <a:latin typeface="Lucida Console"/>
              </a:rPr>
              <a:t>sqrt(MSE)</a:t>
            </a:r>
            <a:r>
              <a:rPr lang="en-US" sz="1000">
                <a:solidFill>
                  <a:srgbClr val="0000FF"/>
                </a:solidFill>
                <a:latin typeface="Lucida Console"/>
              </a:rPr>
              <a:t>
</a:t>
            </a:r>
            <a:r>
              <a:rPr lang="en-US" sz="2000">
                <a:latin typeface="Lucida Console"/>
              </a:rPr>
              <a:t>[1] 1020683</a:t>
            </a:r>
            <a:endParaRPr lang="en-US" sz="2000"/>
          </a:p>
          <a:p>
            <a:endParaRPr lang="en-US"/>
          </a:p>
        </p:txBody>
      </p:sp>
    </p:spTree>
    <p:extLst>
      <p:ext uri="{BB962C8B-B14F-4D97-AF65-F5344CB8AC3E}">
        <p14:creationId xmlns:p14="http://schemas.microsoft.com/office/powerpoint/2010/main" val="300635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A986-DDA2-AF8E-3AA5-B93EB58B0019}"/>
              </a:ext>
            </a:extLst>
          </p:cNvPr>
          <p:cNvSpPr>
            <a:spLocks noGrp="1"/>
          </p:cNvSpPr>
          <p:nvPr>
            <p:ph type="title"/>
          </p:nvPr>
        </p:nvSpPr>
        <p:spPr/>
        <p:txBody>
          <a:bodyPr/>
          <a:lstStyle/>
          <a:p>
            <a:r>
              <a:rPr lang="en-US">
                <a:cs typeface="Posterama"/>
              </a:rPr>
              <a:t>Interpretation of variables</a:t>
            </a:r>
            <a:endParaRPr lang="en-US"/>
          </a:p>
        </p:txBody>
      </p:sp>
      <p:sp>
        <p:nvSpPr>
          <p:cNvPr id="6" name="Slide Number Placeholder 5">
            <a:extLst>
              <a:ext uri="{FF2B5EF4-FFF2-40B4-BE49-F238E27FC236}">
                <a16:creationId xmlns:a16="http://schemas.microsoft.com/office/drawing/2014/main" id="{18338CB5-A53B-312E-1027-EE75C8A420DF}"/>
              </a:ext>
            </a:extLst>
          </p:cNvPr>
          <p:cNvSpPr>
            <a:spLocks noGrp="1"/>
          </p:cNvSpPr>
          <p:nvPr>
            <p:ph type="sldNum" sz="quarter" idx="11"/>
          </p:nvPr>
        </p:nvSpPr>
        <p:spPr/>
        <p:txBody>
          <a:bodyPr/>
          <a:lstStyle/>
          <a:p>
            <a:fld id="{B5CEABB6-07DC-46E8-9B57-56EC44A396E5}" type="slidenum">
              <a:rPr lang="en-US" smtClean="0"/>
              <a:t>24</a:t>
            </a:fld>
            <a:endParaRPr lang="en-US"/>
          </a:p>
        </p:txBody>
      </p:sp>
      <p:sp>
        <p:nvSpPr>
          <p:cNvPr id="3" name="Content Placeholder 2">
            <a:extLst>
              <a:ext uri="{FF2B5EF4-FFF2-40B4-BE49-F238E27FC236}">
                <a16:creationId xmlns:a16="http://schemas.microsoft.com/office/drawing/2014/main" id="{00208350-BB04-FA1D-1EE6-087A1B98568B}"/>
              </a:ext>
            </a:extLst>
          </p:cNvPr>
          <p:cNvSpPr>
            <a:spLocks noGrp="1"/>
          </p:cNvSpPr>
          <p:nvPr>
            <p:ph type="body" sz="quarter" idx="12"/>
          </p:nvPr>
        </p:nvSpPr>
        <p:spPr>
          <a:xfrm>
            <a:off x="889888" y="2252658"/>
            <a:ext cx="10041227" cy="4100847"/>
          </a:xfrm>
        </p:spPr>
        <p:txBody>
          <a:bodyPr vert="horz" lIns="91440" tIns="45720" rIns="91440" bIns="45720" rtlCol="0" anchor="t">
            <a:normAutofit/>
          </a:bodyPr>
          <a:lstStyle/>
          <a:p>
            <a:pPr marL="342900" indent="-342900" algn="l">
              <a:buChar char="•"/>
            </a:pPr>
            <a:r>
              <a:rPr lang="en-US" sz="2400">
                <a:latin typeface="Times New Roman"/>
                <a:cs typeface="Times New Roman"/>
              </a:rPr>
              <a:t>Due to the RMSE being exceedingly high, we would likely conclude that this model isn't reliable in predicting Delhi housing prices.</a:t>
            </a:r>
            <a:endParaRPr lang="en-US"/>
          </a:p>
          <a:p>
            <a:pPr marL="342900" indent="-342900" algn="l">
              <a:buChar char="•"/>
            </a:pPr>
            <a:r>
              <a:rPr lang="en-US" sz="2400">
                <a:latin typeface="Times New Roman"/>
                <a:cs typeface="Times New Roman"/>
              </a:rPr>
              <a:t>An R-squared value of 0.6672 represents that about 67% of the variability in price is explained by the model.</a:t>
            </a:r>
          </a:p>
          <a:p>
            <a:pPr marL="342900" indent="-342900" algn="l">
              <a:buChar char="•"/>
            </a:pPr>
            <a:r>
              <a:rPr lang="en-US" sz="2400">
                <a:latin typeface="Times New Roman"/>
                <a:cs typeface="Times New Roman"/>
              </a:rPr>
              <a:t>With a β_0 of 866491.85, it represents the intercept or the expected value of Y, when are other predictors are held constant at zero.</a:t>
            </a:r>
          </a:p>
          <a:p>
            <a:pPr marL="342900" indent="-342900" algn="l">
              <a:buChar char="•"/>
            </a:pPr>
            <a:endParaRPr lang="en-US" sz="2400">
              <a:latin typeface="Times New Roman"/>
              <a:cs typeface="Times New Roman"/>
            </a:endParaRPr>
          </a:p>
          <a:p>
            <a:endParaRPr lang="en-US"/>
          </a:p>
        </p:txBody>
      </p:sp>
      <p:sp>
        <p:nvSpPr>
          <p:cNvPr id="4" name="Date Placeholder 3">
            <a:extLst>
              <a:ext uri="{FF2B5EF4-FFF2-40B4-BE49-F238E27FC236}">
                <a16:creationId xmlns:a16="http://schemas.microsoft.com/office/drawing/2014/main" id="{20954969-CD40-1828-9559-C2650F291846}"/>
              </a:ext>
            </a:extLst>
          </p:cNvPr>
          <p:cNvSpPr>
            <a:spLocks noGrp="1"/>
          </p:cNvSpPr>
          <p:nvPr>
            <p:ph type="dt" sz="half" idx="38"/>
          </p:nvPr>
        </p:nvSpPr>
        <p:spPr/>
        <p:txBody>
          <a:bodyPr/>
          <a:lstStyle/>
          <a:p>
            <a:r>
              <a:rPr lang="en-US"/>
              <a:t>7/1/20XX</a:t>
            </a:r>
          </a:p>
        </p:txBody>
      </p:sp>
    </p:spTree>
    <p:extLst>
      <p:ext uri="{BB962C8B-B14F-4D97-AF65-F5344CB8AC3E}">
        <p14:creationId xmlns:p14="http://schemas.microsoft.com/office/powerpoint/2010/main" val="827156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a:t>THANK YOU</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a:t>7/1/20XX</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a:p>
        </p:txBody>
      </p:sp>
    </p:spTree>
    <p:extLst>
      <p:ext uri="{BB962C8B-B14F-4D97-AF65-F5344CB8AC3E}">
        <p14:creationId xmlns:p14="http://schemas.microsoft.com/office/powerpoint/2010/main" val="2135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472044" y="893913"/>
            <a:ext cx="10515600" cy="1325563"/>
          </a:xfrm>
        </p:spPr>
        <p:txBody>
          <a:bodyPr>
            <a:normAutofit fontScale="90000"/>
          </a:bodyPr>
          <a:lstStyle/>
          <a:p>
            <a:r>
              <a:rPr lang="en-US">
                <a:cs typeface="Posterama"/>
              </a:rPr>
              <a:t>Our variables </a:t>
            </a:r>
            <a:br>
              <a:rPr lang="en-US">
                <a:cs typeface="Posterama"/>
              </a:rPr>
            </a:br>
            <a:r>
              <a:rPr lang="en-US" sz="1200" b="0">
                <a:latin typeface="Times New Roman"/>
                <a:cs typeface="Times New Roman"/>
              </a:rPr>
              <a:t>Each record in the database describes a Delhi house.</a:t>
            </a:r>
            <a:endParaRPr lang="en-US">
              <a:cs typeface="Posterama"/>
            </a:endParaRPr>
          </a:p>
          <a:p>
            <a:br>
              <a:rPr lang="en-US"/>
            </a:br>
            <a:endParaRPr lang="en-US"/>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425613" y="1289576"/>
            <a:ext cx="10594127" cy="5068502"/>
          </a:xfrm>
        </p:spPr>
        <p:txBody>
          <a:bodyPr vert="horz" lIns="91440" tIns="45720" rIns="91440" bIns="45720" rtlCol="0" anchor="ctr">
            <a:noAutofit/>
          </a:bodyPr>
          <a:lstStyle/>
          <a:p>
            <a:pPr algn="just"/>
            <a:r>
              <a:rPr lang="en-US" sz="2400" b="1">
                <a:latin typeface="Times New Roman"/>
                <a:cs typeface="Times New Roman"/>
              </a:rPr>
              <a:t>#AREA:</a:t>
            </a:r>
            <a:r>
              <a:rPr lang="en-US" sz="2400">
                <a:latin typeface="Times New Roman"/>
                <a:cs typeface="Times New Roman"/>
              </a:rPr>
              <a:t> </a:t>
            </a:r>
            <a:r>
              <a:rPr lang="en-US" sz="2000">
                <a:latin typeface="Times New Roman"/>
                <a:cs typeface="Times New Roman"/>
              </a:rPr>
              <a:t>The square foot area of the house</a:t>
            </a:r>
          </a:p>
          <a:p>
            <a:pPr algn="just"/>
            <a:endParaRPr lang="en-US" sz="2000">
              <a:latin typeface="Times New Roman"/>
              <a:cs typeface="Times New Roman"/>
            </a:endParaRPr>
          </a:p>
          <a:p>
            <a:pPr algn="just"/>
            <a:r>
              <a:rPr lang="en-US" sz="2400" b="1">
                <a:latin typeface="Times New Roman"/>
                <a:cs typeface="Times New Roman"/>
              </a:rPr>
              <a:t>#BEDROOMS:</a:t>
            </a:r>
            <a:r>
              <a:rPr lang="en-US" sz="2400">
                <a:latin typeface="Times New Roman"/>
                <a:cs typeface="Times New Roman"/>
              </a:rPr>
              <a:t> </a:t>
            </a:r>
            <a:r>
              <a:rPr lang="en-US" sz="2000">
                <a:latin typeface="Times New Roman"/>
                <a:cs typeface="Times New Roman"/>
              </a:rPr>
              <a:t>The amount of bedrooms included in the house</a:t>
            </a:r>
            <a:endParaRPr lang="en-US" sz="2000"/>
          </a:p>
          <a:p>
            <a:pPr algn="just"/>
            <a:endParaRPr lang="en-US" sz="2400">
              <a:latin typeface="Times New Roman"/>
              <a:cs typeface="Times New Roman"/>
            </a:endParaRPr>
          </a:p>
          <a:p>
            <a:pPr algn="just"/>
            <a:r>
              <a:rPr lang="en-US" sz="2400" b="1">
                <a:latin typeface="Times New Roman"/>
                <a:cs typeface="Times New Roman"/>
              </a:rPr>
              <a:t>#BATHROOMS</a:t>
            </a:r>
            <a:r>
              <a:rPr lang="en-US" sz="2400">
                <a:latin typeface="Times New Roman"/>
                <a:cs typeface="Times New Roman"/>
              </a:rPr>
              <a:t>: </a:t>
            </a:r>
            <a:r>
              <a:rPr lang="en-US" sz="2000">
                <a:latin typeface="Times New Roman"/>
                <a:cs typeface="Times New Roman"/>
              </a:rPr>
              <a:t>The amount of bathrooms included in the house</a:t>
            </a:r>
          </a:p>
          <a:p>
            <a:pPr algn="just"/>
            <a:endParaRPr lang="en-US" sz="2000">
              <a:latin typeface="Times New Roman"/>
              <a:cs typeface="Times New Roman"/>
            </a:endParaRPr>
          </a:p>
          <a:p>
            <a:pPr algn="just"/>
            <a:r>
              <a:rPr lang="en-US" sz="2400" b="1">
                <a:latin typeface="Times New Roman"/>
                <a:cs typeface="Times New Roman"/>
              </a:rPr>
              <a:t>#STORIES</a:t>
            </a:r>
            <a:r>
              <a:rPr lang="en-US" sz="2400">
                <a:latin typeface="Times New Roman"/>
                <a:cs typeface="Times New Roman"/>
              </a:rPr>
              <a:t>: </a:t>
            </a:r>
            <a:r>
              <a:rPr lang="en-US" sz="2000">
                <a:latin typeface="Times New Roman"/>
                <a:cs typeface="Times New Roman"/>
              </a:rPr>
              <a:t>The amount of stories the house is</a:t>
            </a:r>
          </a:p>
          <a:p>
            <a:pPr algn="just"/>
            <a:endParaRPr lang="en-US" sz="2400">
              <a:latin typeface="Times New Roman"/>
              <a:cs typeface="Times New Roman"/>
            </a:endParaRPr>
          </a:p>
          <a:p>
            <a:pPr algn="just"/>
            <a:r>
              <a:rPr lang="en-US" sz="2400" b="1">
                <a:latin typeface="Times New Roman"/>
                <a:cs typeface="Times New Roman"/>
              </a:rPr>
              <a:t>#MAINROAD</a:t>
            </a:r>
            <a:r>
              <a:rPr lang="en-US" sz="2400">
                <a:latin typeface="Times New Roman"/>
                <a:cs typeface="Times New Roman"/>
              </a:rPr>
              <a:t>: </a:t>
            </a:r>
            <a:r>
              <a:rPr lang="en-US" sz="2000">
                <a:latin typeface="Times New Roman"/>
                <a:cs typeface="Times New Roman"/>
              </a:rPr>
              <a:t>Main road dummy variable (1 = has main road access; 0 otherwise)</a:t>
            </a:r>
          </a:p>
          <a:p>
            <a:pPr algn="just"/>
            <a:endParaRPr lang="en-US" sz="2400">
              <a:latin typeface="Times New Roman"/>
              <a:cs typeface="Times New Roman"/>
            </a:endParaRPr>
          </a:p>
          <a:p>
            <a:pPr algn="just"/>
            <a:r>
              <a:rPr lang="en-US" sz="2400" b="1">
                <a:latin typeface="Times New Roman"/>
                <a:cs typeface="Times New Roman"/>
              </a:rPr>
              <a:t>#GUESTROOM</a:t>
            </a:r>
            <a:r>
              <a:rPr lang="en-US" sz="2400">
                <a:latin typeface="Times New Roman"/>
                <a:cs typeface="Times New Roman"/>
              </a:rPr>
              <a:t>: </a:t>
            </a:r>
            <a:r>
              <a:rPr lang="en-US" sz="2000">
                <a:latin typeface="Times New Roman"/>
                <a:cs typeface="Times New Roman"/>
              </a:rPr>
              <a:t>Guest room dummy variable (1 = has a guest room; 0 otherwise)</a:t>
            </a:r>
            <a:endParaRPr lang="en-US" sz="2000"/>
          </a:p>
          <a:p>
            <a:pPr algn="just"/>
            <a:endParaRPr lang="en-US" sz="2400">
              <a:latin typeface="Times New Roman"/>
              <a:cs typeface="Times New Roman"/>
            </a:endParaRPr>
          </a:p>
          <a:p>
            <a:pPr algn="just"/>
            <a:endParaRPr lang="en-US" sz="2400"/>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a:t>7/1/20XX</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10EB-2DA7-585C-9B0E-EB11CE4306C9}"/>
              </a:ext>
            </a:extLst>
          </p:cNvPr>
          <p:cNvSpPr>
            <a:spLocks noGrp="1"/>
          </p:cNvSpPr>
          <p:nvPr>
            <p:ph type="title"/>
          </p:nvPr>
        </p:nvSpPr>
        <p:spPr>
          <a:xfrm>
            <a:off x="511628" y="305749"/>
            <a:ext cx="10515600" cy="1325563"/>
          </a:xfrm>
        </p:spPr>
        <p:txBody>
          <a:bodyPr/>
          <a:lstStyle/>
          <a:p>
            <a:r>
              <a:rPr lang="en-US" sz="3400">
                <a:cs typeface="Posterama"/>
              </a:rPr>
              <a:t>Our</a:t>
            </a:r>
            <a:r>
              <a:rPr lang="en-US">
                <a:cs typeface="Posterama"/>
              </a:rPr>
              <a:t> </a:t>
            </a:r>
            <a:r>
              <a:rPr lang="en-US" sz="3400">
                <a:cs typeface="Posterama"/>
              </a:rPr>
              <a:t>Variables</a:t>
            </a:r>
          </a:p>
        </p:txBody>
      </p:sp>
      <p:sp>
        <p:nvSpPr>
          <p:cNvPr id="3" name="Date Placeholder 2">
            <a:extLst>
              <a:ext uri="{FF2B5EF4-FFF2-40B4-BE49-F238E27FC236}">
                <a16:creationId xmlns:a16="http://schemas.microsoft.com/office/drawing/2014/main" id="{57A9D819-E713-05F7-1CCF-83158808D0B9}"/>
              </a:ext>
            </a:extLst>
          </p:cNvPr>
          <p:cNvSpPr>
            <a:spLocks noGrp="1"/>
          </p:cNvSpPr>
          <p:nvPr>
            <p:ph type="dt" sz="half" idx="10"/>
          </p:nvPr>
        </p:nvSpPr>
        <p:spPr/>
        <p:txBody>
          <a:bodyPr/>
          <a:lstStyle/>
          <a:p>
            <a:r>
              <a:rPr lang="en-US"/>
              <a:t>7/1/20XX</a:t>
            </a:r>
          </a:p>
        </p:txBody>
      </p:sp>
      <p:sp>
        <p:nvSpPr>
          <p:cNvPr id="5" name="Slide Number Placeholder 4">
            <a:extLst>
              <a:ext uri="{FF2B5EF4-FFF2-40B4-BE49-F238E27FC236}">
                <a16:creationId xmlns:a16="http://schemas.microsoft.com/office/drawing/2014/main" id="{F469D5BD-225C-6CF4-94A8-559F937E2934}"/>
              </a:ext>
            </a:extLst>
          </p:cNvPr>
          <p:cNvSpPr>
            <a:spLocks noGrp="1"/>
          </p:cNvSpPr>
          <p:nvPr>
            <p:ph type="sldNum" sz="quarter" idx="12"/>
          </p:nvPr>
        </p:nvSpPr>
        <p:spPr/>
        <p:txBody>
          <a:bodyPr/>
          <a:lstStyle/>
          <a:p>
            <a:fld id="{B5CEABB6-07DC-46E8-9B57-56EC44A396E5}" type="slidenum">
              <a:rPr lang="en-US" smtClean="0"/>
              <a:t>4</a:t>
            </a:fld>
            <a:endParaRPr lang="en-US"/>
          </a:p>
        </p:txBody>
      </p:sp>
      <p:sp>
        <p:nvSpPr>
          <p:cNvPr id="16" name="TextBox 15">
            <a:extLst>
              <a:ext uri="{FF2B5EF4-FFF2-40B4-BE49-F238E27FC236}">
                <a16:creationId xmlns:a16="http://schemas.microsoft.com/office/drawing/2014/main" id="{6D117656-4AFF-B5C5-F8D2-3EDF02911D2D}"/>
              </a:ext>
            </a:extLst>
          </p:cNvPr>
          <p:cNvSpPr txBox="1"/>
          <p:nvPr/>
        </p:nvSpPr>
        <p:spPr>
          <a:xfrm>
            <a:off x="398317" y="1578429"/>
            <a:ext cx="11204863" cy="46987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2000"/>
              </a:lnSpc>
            </a:pPr>
            <a:endParaRPr lang="en-US" sz="2400">
              <a:latin typeface="Times New Roman"/>
              <a:cs typeface="Times New Roman"/>
            </a:endParaRPr>
          </a:p>
          <a:p>
            <a:pPr algn="just">
              <a:lnSpc>
                <a:spcPts val="2000"/>
              </a:lnSpc>
            </a:pPr>
            <a:r>
              <a:rPr lang="en-US" sz="2400" b="1">
                <a:latin typeface="Times New Roman"/>
                <a:cs typeface="Times New Roman"/>
              </a:rPr>
              <a:t>#BASEMENT</a:t>
            </a:r>
            <a:r>
              <a:rPr lang="en-US" sz="2400">
                <a:latin typeface="Times New Roman"/>
                <a:cs typeface="Times New Roman"/>
              </a:rPr>
              <a:t>: </a:t>
            </a:r>
            <a:r>
              <a:rPr lang="en-US" sz="2000">
                <a:latin typeface="Times New Roman"/>
                <a:cs typeface="Times New Roman"/>
              </a:rPr>
              <a:t>Basement dummy variable (1 = has a basement; 0 otherwise)</a:t>
            </a:r>
          </a:p>
          <a:p>
            <a:pPr algn="just">
              <a:lnSpc>
                <a:spcPts val="2000"/>
              </a:lnSpc>
            </a:pPr>
            <a:endParaRPr lang="en-US" sz="2400">
              <a:latin typeface="Times New Roman"/>
              <a:cs typeface="Times New Roman"/>
            </a:endParaRPr>
          </a:p>
          <a:p>
            <a:pPr algn="just">
              <a:lnSpc>
                <a:spcPts val="2000"/>
              </a:lnSpc>
            </a:pPr>
            <a:r>
              <a:rPr lang="en-US" sz="2400" b="1">
                <a:latin typeface="Times New Roman"/>
                <a:cs typeface="Times New Roman"/>
              </a:rPr>
              <a:t>#HOTWATERHEATING</a:t>
            </a:r>
            <a:r>
              <a:rPr lang="en-US" sz="2400">
                <a:latin typeface="Times New Roman"/>
                <a:cs typeface="Times New Roman"/>
              </a:rPr>
              <a:t>: </a:t>
            </a:r>
            <a:r>
              <a:rPr lang="en-US" sz="2000">
                <a:latin typeface="Times New Roman"/>
                <a:cs typeface="Times New Roman"/>
              </a:rPr>
              <a:t>Hot water heating dummy variable </a:t>
            </a:r>
          </a:p>
          <a:p>
            <a:pPr algn="just">
              <a:lnSpc>
                <a:spcPts val="2000"/>
              </a:lnSpc>
            </a:pPr>
            <a:r>
              <a:rPr lang="en-US" sz="2000">
                <a:latin typeface="Times New Roman"/>
                <a:cs typeface="Times New Roman"/>
              </a:rPr>
              <a:t>(1 = includes hot water heating; 0 otherwise)</a:t>
            </a:r>
            <a:endParaRPr lang="en-US"/>
          </a:p>
          <a:p>
            <a:pPr algn="just">
              <a:lnSpc>
                <a:spcPts val="2000"/>
              </a:lnSpc>
            </a:pPr>
            <a:endParaRPr lang="en-US" sz="2000">
              <a:latin typeface="Times New Roman"/>
              <a:cs typeface="Times New Roman"/>
            </a:endParaRPr>
          </a:p>
          <a:p>
            <a:pPr algn="just">
              <a:lnSpc>
                <a:spcPts val="2000"/>
              </a:lnSpc>
            </a:pPr>
            <a:r>
              <a:rPr lang="en-US" sz="2400" b="1">
                <a:latin typeface="Times New Roman"/>
                <a:cs typeface="Times New Roman"/>
              </a:rPr>
              <a:t>#AIRCONDITIONING</a:t>
            </a:r>
            <a:r>
              <a:rPr lang="en-US" sz="2400">
                <a:latin typeface="Times New Roman"/>
                <a:cs typeface="Times New Roman"/>
              </a:rPr>
              <a:t>: </a:t>
            </a:r>
            <a:r>
              <a:rPr lang="en-US" sz="2000">
                <a:latin typeface="Times New Roman"/>
                <a:cs typeface="Times New Roman"/>
              </a:rPr>
              <a:t>Air conditioning dummy variable </a:t>
            </a:r>
          </a:p>
          <a:p>
            <a:pPr algn="just">
              <a:lnSpc>
                <a:spcPts val="2000"/>
              </a:lnSpc>
            </a:pPr>
            <a:r>
              <a:rPr lang="en-US" sz="2000">
                <a:latin typeface="Times New Roman"/>
                <a:cs typeface="Times New Roman"/>
              </a:rPr>
              <a:t>(1 = includes air conditioning; 0 otherwise)</a:t>
            </a:r>
            <a:endParaRPr lang="en-US"/>
          </a:p>
          <a:p>
            <a:pPr algn="just">
              <a:lnSpc>
                <a:spcPts val="2000"/>
              </a:lnSpc>
            </a:pPr>
            <a:endParaRPr lang="en-US" sz="2000">
              <a:latin typeface="Times New Roman"/>
              <a:cs typeface="Times New Roman"/>
            </a:endParaRPr>
          </a:p>
          <a:p>
            <a:pPr algn="just">
              <a:lnSpc>
                <a:spcPts val="2000"/>
              </a:lnSpc>
            </a:pPr>
            <a:r>
              <a:rPr lang="en-US" sz="2400" b="1">
                <a:latin typeface="Times New Roman"/>
                <a:cs typeface="Times New Roman"/>
              </a:rPr>
              <a:t>#PARKING</a:t>
            </a:r>
            <a:r>
              <a:rPr lang="en-US" sz="2400">
                <a:latin typeface="Times New Roman"/>
                <a:cs typeface="Times New Roman"/>
              </a:rPr>
              <a:t>: </a:t>
            </a:r>
            <a:r>
              <a:rPr lang="en-US" sz="2000">
                <a:latin typeface="Times New Roman"/>
                <a:cs typeface="Times New Roman"/>
              </a:rPr>
              <a:t>The amount of parking spaces included with the house</a:t>
            </a:r>
          </a:p>
          <a:p>
            <a:pPr algn="just">
              <a:lnSpc>
                <a:spcPts val="2000"/>
              </a:lnSpc>
            </a:pPr>
            <a:endParaRPr lang="en-US" sz="2400">
              <a:latin typeface="Times New Roman"/>
              <a:cs typeface="Times New Roman"/>
            </a:endParaRPr>
          </a:p>
          <a:p>
            <a:pPr algn="just">
              <a:lnSpc>
                <a:spcPts val="2000"/>
              </a:lnSpc>
            </a:pPr>
            <a:r>
              <a:rPr lang="en-US" sz="2400" b="1">
                <a:latin typeface="Times New Roman"/>
                <a:cs typeface="Times New Roman"/>
              </a:rPr>
              <a:t>#PREFAREA</a:t>
            </a:r>
            <a:r>
              <a:rPr lang="en-US" sz="2400">
                <a:latin typeface="Times New Roman"/>
                <a:cs typeface="Times New Roman"/>
              </a:rPr>
              <a:t>: </a:t>
            </a:r>
            <a:r>
              <a:rPr lang="en-US" sz="2000">
                <a:latin typeface="Times New Roman"/>
                <a:cs typeface="Times New Roman"/>
              </a:rPr>
              <a:t>Preferred area dummy variable</a:t>
            </a:r>
          </a:p>
          <a:p>
            <a:pPr algn="just">
              <a:lnSpc>
                <a:spcPts val="2000"/>
              </a:lnSpc>
            </a:pPr>
            <a:r>
              <a:rPr lang="en-US" sz="2000">
                <a:latin typeface="Times New Roman"/>
                <a:cs typeface="Times New Roman"/>
              </a:rPr>
              <a:t> (1 = includes a preferred area, 0 otherwise)</a:t>
            </a:r>
            <a:endParaRPr lang="en-US"/>
          </a:p>
          <a:p>
            <a:pPr algn="just">
              <a:lnSpc>
                <a:spcPts val="2000"/>
              </a:lnSpc>
            </a:pPr>
            <a:endParaRPr lang="en-US" sz="2000">
              <a:latin typeface="Times New Roman"/>
              <a:cs typeface="Times New Roman"/>
            </a:endParaRPr>
          </a:p>
          <a:p>
            <a:pPr algn="just">
              <a:lnSpc>
                <a:spcPts val="2000"/>
              </a:lnSpc>
            </a:pPr>
            <a:r>
              <a:rPr lang="en-US" sz="2400" b="1">
                <a:latin typeface="Times New Roman"/>
                <a:cs typeface="Times New Roman"/>
              </a:rPr>
              <a:t>#FURNISHINGSTATUS</a:t>
            </a:r>
            <a:r>
              <a:rPr lang="en-US" sz="2400">
                <a:latin typeface="Times New Roman"/>
                <a:cs typeface="Times New Roman"/>
              </a:rPr>
              <a:t>: </a:t>
            </a:r>
            <a:r>
              <a:rPr lang="en-US" sz="2000">
                <a:latin typeface="Times New Roman"/>
                <a:cs typeface="Times New Roman"/>
              </a:rPr>
              <a:t>Furnishing status dummy variable </a:t>
            </a:r>
          </a:p>
          <a:p>
            <a:pPr algn="just">
              <a:lnSpc>
                <a:spcPts val="2000"/>
              </a:lnSpc>
            </a:pPr>
            <a:r>
              <a:rPr lang="en-US" sz="2000">
                <a:latin typeface="Times New Roman"/>
                <a:cs typeface="Times New Roman"/>
              </a:rPr>
              <a:t>(2 = fully furnished; 1 = partly furnished; 0 otherwise)</a:t>
            </a:r>
            <a:endParaRPr lang="en-US"/>
          </a:p>
          <a:p>
            <a:pPr algn="just">
              <a:lnSpc>
                <a:spcPts val="2000"/>
              </a:lnSpc>
            </a:pPr>
            <a:endParaRPr lang="en-US" sz="1200">
              <a:latin typeface="Times New Roman"/>
              <a:cs typeface="Segoe UI"/>
            </a:endParaRPr>
          </a:p>
          <a:p>
            <a:endParaRPr lang="en-US" sz="1600">
              <a:latin typeface="Times New Roman"/>
              <a:cs typeface="Times New Roman"/>
            </a:endParaRPr>
          </a:p>
        </p:txBody>
      </p:sp>
    </p:spTree>
    <p:extLst>
      <p:ext uri="{BB962C8B-B14F-4D97-AF65-F5344CB8AC3E}">
        <p14:creationId xmlns:p14="http://schemas.microsoft.com/office/powerpoint/2010/main" val="3730163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1051-334B-B52B-07F3-D3C5B0A87D26}"/>
              </a:ext>
            </a:extLst>
          </p:cNvPr>
          <p:cNvSpPr>
            <a:spLocks noGrp="1"/>
          </p:cNvSpPr>
          <p:nvPr>
            <p:ph type="title"/>
          </p:nvPr>
        </p:nvSpPr>
        <p:spPr/>
        <p:txBody>
          <a:bodyPr/>
          <a:lstStyle/>
          <a:p>
            <a:r>
              <a:rPr lang="en-US">
                <a:cs typeface="Posterama"/>
              </a:rPr>
              <a:t>Cleansing The Data</a:t>
            </a:r>
          </a:p>
        </p:txBody>
      </p:sp>
      <p:sp>
        <p:nvSpPr>
          <p:cNvPr id="4" name="Date Placeholder 3">
            <a:extLst>
              <a:ext uri="{FF2B5EF4-FFF2-40B4-BE49-F238E27FC236}">
                <a16:creationId xmlns:a16="http://schemas.microsoft.com/office/drawing/2014/main" id="{76B3E046-812B-0527-531B-B3461D875174}"/>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F3B20702-97F3-FE18-6FE1-CECA64A9BCA4}"/>
              </a:ext>
            </a:extLst>
          </p:cNvPr>
          <p:cNvSpPr>
            <a:spLocks noGrp="1"/>
          </p:cNvSpPr>
          <p:nvPr>
            <p:ph type="sldNum" sz="quarter" idx="12"/>
          </p:nvPr>
        </p:nvSpPr>
        <p:spPr/>
        <p:txBody>
          <a:bodyPr/>
          <a:lstStyle/>
          <a:p>
            <a:fld id="{B5CEABB6-07DC-46E8-9B57-56EC44A396E5}" type="slidenum">
              <a:rPr lang="en-US" smtClean="0"/>
              <a:t>5</a:t>
            </a:fld>
            <a:endParaRPr lang="en-US"/>
          </a:p>
        </p:txBody>
      </p:sp>
      <p:pic>
        <p:nvPicPr>
          <p:cNvPr id="7" name="Picture 7" descr="Graphical user interface, text&#10;&#10;Description automatically generated">
            <a:extLst>
              <a:ext uri="{FF2B5EF4-FFF2-40B4-BE49-F238E27FC236}">
                <a16:creationId xmlns:a16="http://schemas.microsoft.com/office/drawing/2014/main" id="{894283B9-CB0D-808C-55D9-8F4A492467F5}"/>
              </a:ext>
            </a:extLst>
          </p:cNvPr>
          <p:cNvPicPr>
            <a:picLocks noGrp="1" noChangeAspect="1"/>
          </p:cNvPicPr>
          <p:nvPr>
            <p:ph idx="4294967295"/>
          </p:nvPr>
        </p:nvPicPr>
        <p:blipFill rotWithShape="1">
          <a:blip r:embed="rId2"/>
          <a:srcRect l="36357" t="27319" r="26494" b="42948"/>
          <a:stretch/>
        </p:blipFill>
        <p:spPr>
          <a:xfrm>
            <a:off x="5086049" y="1832084"/>
            <a:ext cx="6986965" cy="3206928"/>
          </a:xfrm>
        </p:spPr>
      </p:pic>
    </p:spTree>
    <p:extLst>
      <p:ext uri="{BB962C8B-B14F-4D97-AF65-F5344CB8AC3E}">
        <p14:creationId xmlns:p14="http://schemas.microsoft.com/office/powerpoint/2010/main" val="3170588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742B-0307-6733-9B5D-CF5B3827773A}"/>
              </a:ext>
            </a:extLst>
          </p:cNvPr>
          <p:cNvSpPr>
            <a:spLocks noGrp="1"/>
          </p:cNvSpPr>
          <p:nvPr>
            <p:ph type="title"/>
          </p:nvPr>
        </p:nvSpPr>
        <p:spPr/>
        <p:txBody>
          <a:bodyPr/>
          <a:lstStyle/>
          <a:p>
            <a:r>
              <a:rPr lang="en-US">
                <a:cs typeface="Posterama"/>
              </a:rPr>
              <a:t>Regression of model</a:t>
            </a:r>
            <a:endParaRPr lang="en-US"/>
          </a:p>
        </p:txBody>
      </p:sp>
      <p:sp>
        <p:nvSpPr>
          <p:cNvPr id="4" name="Date Placeholder 3">
            <a:extLst>
              <a:ext uri="{FF2B5EF4-FFF2-40B4-BE49-F238E27FC236}">
                <a16:creationId xmlns:a16="http://schemas.microsoft.com/office/drawing/2014/main" id="{83D10D35-B231-A552-BF17-F8039584605E}"/>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A7F44AED-4DB6-74C0-3E7B-2D6970B94F48}"/>
              </a:ext>
            </a:extLst>
          </p:cNvPr>
          <p:cNvSpPr>
            <a:spLocks noGrp="1"/>
          </p:cNvSpPr>
          <p:nvPr>
            <p:ph type="sldNum" sz="quarter" idx="12"/>
          </p:nvPr>
        </p:nvSpPr>
        <p:spPr/>
        <p:txBody>
          <a:bodyPr/>
          <a:lstStyle/>
          <a:p>
            <a:fld id="{B5CEABB6-07DC-46E8-9B57-56EC44A396E5}" type="slidenum">
              <a:rPr lang="en-US" smtClean="0"/>
              <a:t>6</a:t>
            </a:fld>
            <a:endParaRPr lang="en-US"/>
          </a:p>
        </p:txBody>
      </p:sp>
      <p:pic>
        <p:nvPicPr>
          <p:cNvPr id="7" name="Picture 7" descr="Graphical user interface, text, application&#10;&#10;Description automatically generated">
            <a:extLst>
              <a:ext uri="{FF2B5EF4-FFF2-40B4-BE49-F238E27FC236}">
                <a16:creationId xmlns:a16="http://schemas.microsoft.com/office/drawing/2014/main" id="{F56F9338-135F-DF8E-FFAC-8394FAF35D2C}"/>
              </a:ext>
            </a:extLst>
          </p:cNvPr>
          <p:cNvPicPr>
            <a:picLocks noGrp="1" noChangeAspect="1"/>
          </p:cNvPicPr>
          <p:nvPr>
            <p:ph idx="4294967295"/>
          </p:nvPr>
        </p:nvPicPr>
        <p:blipFill rotWithShape="1">
          <a:blip r:embed="rId2"/>
          <a:srcRect l="35250" t="49835" r="16974" b="10891"/>
          <a:stretch/>
        </p:blipFill>
        <p:spPr>
          <a:xfrm>
            <a:off x="5475788" y="2646445"/>
            <a:ext cx="6784232" cy="3157659"/>
          </a:xfrm>
        </p:spPr>
      </p:pic>
    </p:spTree>
    <p:extLst>
      <p:ext uri="{BB962C8B-B14F-4D97-AF65-F5344CB8AC3E}">
        <p14:creationId xmlns:p14="http://schemas.microsoft.com/office/powerpoint/2010/main" val="480716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0C27DE-C42D-B4CD-E22A-5F5535D822C8}"/>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graphs</a:t>
            </a:r>
          </a:p>
        </p:txBody>
      </p:sp>
      <p:sp>
        <p:nvSpPr>
          <p:cNvPr id="20" name="Rectangle 19">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1" descr="Graphical user interface&#10;&#10;Description automatically generated">
            <a:extLst>
              <a:ext uri="{FF2B5EF4-FFF2-40B4-BE49-F238E27FC236}">
                <a16:creationId xmlns:a16="http://schemas.microsoft.com/office/drawing/2014/main" id="{5498D370-F58F-2F18-DDF8-E3EB29D323BE}"/>
              </a:ext>
            </a:extLst>
          </p:cNvPr>
          <p:cNvPicPr>
            <a:picLocks noChangeAspect="1"/>
          </p:cNvPicPr>
          <p:nvPr/>
        </p:nvPicPr>
        <p:blipFill rotWithShape="1">
          <a:blip r:embed="rId2"/>
          <a:srcRect l="48470" t="21318" r="28641" b="20779"/>
          <a:stretch/>
        </p:blipFill>
        <p:spPr>
          <a:xfrm>
            <a:off x="1272252" y="1873380"/>
            <a:ext cx="3549720" cy="5047409"/>
          </a:xfrm>
          <a:prstGeom prst="rect">
            <a:avLst/>
          </a:prstGeom>
        </p:spPr>
      </p:pic>
      <p:pic>
        <p:nvPicPr>
          <p:cNvPr id="10" name="Picture 10" descr="Graphical user interface&#10;&#10;Description automatically generated">
            <a:extLst>
              <a:ext uri="{FF2B5EF4-FFF2-40B4-BE49-F238E27FC236}">
                <a16:creationId xmlns:a16="http://schemas.microsoft.com/office/drawing/2014/main" id="{085FC295-6EB9-2EDC-A815-279F8C97E874}"/>
              </a:ext>
            </a:extLst>
          </p:cNvPr>
          <p:cNvPicPr>
            <a:picLocks noGrp="1" noChangeAspect="1"/>
          </p:cNvPicPr>
          <p:nvPr>
            <p:ph idx="1"/>
          </p:nvPr>
        </p:nvPicPr>
        <p:blipFill rotWithShape="1">
          <a:blip r:embed="rId3"/>
          <a:srcRect l="33952" t="28383" r="18644" b="22442"/>
          <a:stretch/>
        </p:blipFill>
        <p:spPr>
          <a:xfrm>
            <a:off x="5390032" y="2446175"/>
            <a:ext cx="6173743" cy="3604806"/>
          </a:xfrm>
          <a:prstGeom prst="rect">
            <a:avLst/>
          </a:prstGeom>
        </p:spPr>
      </p:pic>
      <p:sp>
        <p:nvSpPr>
          <p:cNvPr id="4" name="Date Placeholder 3">
            <a:extLst>
              <a:ext uri="{FF2B5EF4-FFF2-40B4-BE49-F238E27FC236}">
                <a16:creationId xmlns:a16="http://schemas.microsoft.com/office/drawing/2014/main" id="{AF5EE751-AB1C-B003-C2DA-04E923578209}"/>
              </a:ext>
            </a:extLst>
          </p:cNvPr>
          <p:cNvSpPr>
            <a:spLocks noGrp="1"/>
          </p:cNvSpPr>
          <p:nvPr>
            <p:ph type="dt" sz="half" idx="10"/>
          </p:nvPr>
        </p:nvSpPr>
        <p:spPr>
          <a:xfrm>
            <a:off x="868680" y="6356350"/>
            <a:ext cx="2712720" cy="365125"/>
          </a:xfrm>
        </p:spPr>
        <p:txBody>
          <a:bodyPr vert="horz" lIns="91440" tIns="45720" rIns="91440" bIns="45720" rtlCol="0" anchor="ctr">
            <a:normAutofit/>
          </a:bodyPr>
          <a:lstStyle/>
          <a:p>
            <a:pPr>
              <a:spcAft>
                <a:spcPts val="600"/>
              </a:spcAft>
            </a:pPr>
            <a:r>
              <a:rPr lang="en-US" sz="1200">
                <a:solidFill>
                  <a:schemeClr val="tx1">
                    <a:lumMod val="50000"/>
                    <a:lumOff val="50000"/>
                  </a:schemeClr>
                </a:solidFill>
              </a:rPr>
              <a:t>7/1/20XX</a:t>
            </a:r>
          </a:p>
        </p:txBody>
      </p:sp>
      <p:sp>
        <p:nvSpPr>
          <p:cNvPr id="6" name="Slide Number Placeholder 5">
            <a:extLst>
              <a:ext uri="{FF2B5EF4-FFF2-40B4-BE49-F238E27FC236}">
                <a16:creationId xmlns:a16="http://schemas.microsoft.com/office/drawing/2014/main" id="{EE695ED6-8981-0EBD-0135-AAAD47A2A8CF}"/>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lumMod val="50000"/>
                    <a:lumOff val="50000"/>
                  </a:schemeClr>
                </a:solidFill>
              </a:rPr>
              <a:pPr>
                <a:spcAft>
                  <a:spcPts val="600"/>
                </a:spcAft>
              </a:pPr>
              <a:t>7</a:t>
            </a:fld>
            <a:endParaRPr lang="en-US" sz="1200">
              <a:solidFill>
                <a:schemeClr val="tx1">
                  <a:lumMod val="50000"/>
                  <a:lumOff val="50000"/>
                </a:schemeClr>
              </a:solidFill>
            </a:endParaRPr>
          </a:p>
        </p:txBody>
      </p:sp>
    </p:spTree>
    <p:extLst>
      <p:ext uri="{BB962C8B-B14F-4D97-AF65-F5344CB8AC3E}">
        <p14:creationId xmlns:p14="http://schemas.microsoft.com/office/powerpoint/2010/main" val="30925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24C0B8-B905-8612-44D0-0FA6AC71762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graphs</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descr="Graphical user interface, application&#10;&#10;Description automatically generated">
            <a:extLst>
              <a:ext uri="{FF2B5EF4-FFF2-40B4-BE49-F238E27FC236}">
                <a16:creationId xmlns:a16="http://schemas.microsoft.com/office/drawing/2014/main" id="{34383F45-D690-F203-8A7A-824BBF9DEEBD}"/>
              </a:ext>
            </a:extLst>
          </p:cNvPr>
          <p:cNvPicPr>
            <a:picLocks noChangeAspect="1"/>
          </p:cNvPicPr>
          <p:nvPr/>
        </p:nvPicPr>
        <p:blipFill rotWithShape="1">
          <a:blip r:embed="rId2"/>
          <a:srcRect l="47867" t="35096" r="29384" b="12185"/>
          <a:stretch/>
        </p:blipFill>
        <p:spPr>
          <a:xfrm>
            <a:off x="1097263" y="1992135"/>
            <a:ext cx="3721567" cy="4869278"/>
          </a:xfrm>
          <a:prstGeom prst="rect">
            <a:avLst/>
          </a:prstGeom>
        </p:spPr>
      </p:pic>
      <p:pic>
        <p:nvPicPr>
          <p:cNvPr id="7" name="Picture 7">
            <a:extLst>
              <a:ext uri="{FF2B5EF4-FFF2-40B4-BE49-F238E27FC236}">
                <a16:creationId xmlns:a16="http://schemas.microsoft.com/office/drawing/2014/main" id="{72706EEE-219A-D2C0-8A2C-008904E0C9B4}"/>
              </a:ext>
            </a:extLst>
          </p:cNvPr>
          <p:cNvPicPr>
            <a:picLocks noGrp="1" noChangeAspect="1"/>
          </p:cNvPicPr>
          <p:nvPr>
            <p:ph idx="1"/>
          </p:nvPr>
        </p:nvPicPr>
        <p:blipFill rotWithShape="1">
          <a:blip r:embed="rId3"/>
          <a:srcRect l="47310" t="27063" r="27920" b="14191"/>
          <a:stretch/>
        </p:blipFill>
        <p:spPr>
          <a:xfrm>
            <a:off x="7192355" y="1917848"/>
            <a:ext cx="3786317" cy="5027616"/>
          </a:xfrm>
          <a:prstGeom prst="rect">
            <a:avLst/>
          </a:prstGeom>
        </p:spPr>
      </p:pic>
      <p:sp>
        <p:nvSpPr>
          <p:cNvPr id="4" name="Date Placeholder 3">
            <a:extLst>
              <a:ext uri="{FF2B5EF4-FFF2-40B4-BE49-F238E27FC236}">
                <a16:creationId xmlns:a16="http://schemas.microsoft.com/office/drawing/2014/main" id="{810FD944-B85D-2718-2E71-37B27AEAFBB8}"/>
              </a:ext>
            </a:extLst>
          </p:cNvPr>
          <p:cNvSpPr>
            <a:spLocks noGrp="1"/>
          </p:cNvSpPr>
          <p:nvPr>
            <p:ph type="dt" sz="half" idx="10"/>
          </p:nvPr>
        </p:nvSpPr>
        <p:spPr>
          <a:xfrm>
            <a:off x="868680" y="6356350"/>
            <a:ext cx="2712720" cy="365125"/>
          </a:xfrm>
        </p:spPr>
        <p:txBody>
          <a:bodyPr vert="horz" lIns="91440" tIns="45720" rIns="91440" bIns="45720" rtlCol="0" anchor="ctr">
            <a:normAutofit/>
          </a:bodyPr>
          <a:lstStyle/>
          <a:p>
            <a:pPr>
              <a:spcAft>
                <a:spcPts val="600"/>
              </a:spcAft>
            </a:pPr>
            <a:r>
              <a:rPr lang="en-US" sz="1200">
                <a:solidFill>
                  <a:schemeClr val="tx1">
                    <a:lumMod val="50000"/>
                    <a:lumOff val="50000"/>
                  </a:schemeClr>
                </a:solidFill>
              </a:rPr>
              <a:t>7/1/20XX</a:t>
            </a:r>
          </a:p>
        </p:txBody>
      </p:sp>
      <p:sp>
        <p:nvSpPr>
          <p:cNvPr id="6" name="Slide Number Placeholder 5">
            <a:extLst>
              <a:ext uri="{FF2B5EF4-FFF2-40B4-BE49-F238E27FC236}">
                <a16:creationId xmlns:a16="http://schemas.microsoft.com/office/drawing/2014/main" id="{D31FC47F-55BE-6875-B5CC-E69E48B21047}"/>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lumMod val="50000"/>
                    <a:lumOff val="50000"/>
                  </a:schemeClr>
                </a:solidFill>
              </a:rPr>
              <a:pPr>
                <a:spcAft>
                  <a:spcPts val="600"/>
                </a:spcAft>
              </a:pPr>
              <a:t>8</a:t>
            </a:fld>
            <a:endParaRPr lang="en-US" sz="1200">
              <a:solidFill>
                <a:schemeClr val="tx1">
                  <a:lumMod val="50000"/>
                  <a:lumOff val="50000"/>
                </a:schemeClr>
              </a:solidFill>
            </a:endParaRPr>
          </a:p>
        </p:txBody>
      </p:sp>
    </p:spTree>
    <p:extLst>
      <p:ext uri="{BB962C8B-B14F-4D97-AF65-F5344CB8AC3E}">
        <p14:creationId xmlns:p14="http://schemas.microsoft.com/office/powerpoint/2010/main" val="97796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9C1DF1-6DE1-F8B8-0092-4B35AC574B02}"/>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graphs</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descr="Graphical user interface&#10;&#10;Description automatically generated">
            <a:extLst>
              <a:ext uri="{FF2B5EF4-FFF2-40B4-BE49-F238E27FC236}">
                <a16:creationId xmlns:a16="http://schemas.microsoft.com/office/drawing/2014/main" id="{FE29219E-7DB5-AB9D-5477-8D349CAA3D17}"/>
              </a:ext>
            </a:extLst>
          </p:cNvPr>
          <p:cNvPicPr>
            <a:picLocks noChangeAspect="1"/>
          </p:cNvPicPr>
          <p:nvPr/>
        </p:nvPicPr>
        <p:blipFill rotWithShape="1">
          <a:blip r:embed="rId2"/>
          <a:srcRect l="46944" t="21675" r="28438" b="25123"/>
          <a:stretch/>
        </p:blipFill>
        <p:spPr>
          <a:xfrm>
            <a:off x="1534746" y="2091095"/>
            <a:ext cx="3460160" cy="4206240"/>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E00680EC-81F1-E654-02A2-C4CFB6C4148C}"/>
              </a:ext>
            </a:extLst>
          </p:cNvPr>
          <p:cNvPicPr>
            <a:picLocks noGrp="1" noChangeAspect="1"/>
          </p:cNvPicPr>
          <p:nvPr>
            <p:ph idx="1"/>
          </p:nvPr>
        </p:nvPicPr>
        <p:blipFill rotWithShape="1">
          <a:blip r:embed="rId3"/>
          <a:srcRect l="48794" t="29043" r="29404" b="16172"/>
          <a:stretch/>
        </p:blipFill>
        <p:spPr>
          <a:xfrm>
            <a:off x="7439266" y="2086081"/>
            <a:ext cx="2975819" cy="4206240"/>
          </a:xfrm>
          <a:prstGeom prst="rect">
            <a:avLst/>
          </a:prstGeom>
        </p:spPr>
      </p:pic>
      <p:sp>
        <p:nvSpPr>
          <p:cNvPr id="4" name="Date Placeholder 3">
            <a:extLst>
              <a:ext uri="{FF2B5EF4-FFF2-40B4-BE49-F238E27FC236}">
                <a16:creationId xmlns:a16="http://schemas.microsoft.com/office/drawing/2014/main" id="{BF4B81E8-2F7C-82EA-8317-F894A69AC8E9}"/>
              </a:ext>
            </a:extLst>
          </p:cNvPr>
          <p:cNvSpPr>
            <a:spLocks noGrp="1"/>
          </p:cNvSpPr>
          <p:nvPr>
            <p:ph type="dt" sz="half" idx="10"/>
          </p:nvPr>
        </p:nvSpPr>
        <p:spPr>
          <a:xfrm>
            <a:off x="868680" y="6356350"/>
            <a:ext cx="2712720" cy="365125"/>
          </a:xfrm>
        </p:spPr>
        <p:txBody>
          <a:bodyPr vert="horz" lIns="91440" tIns="45720" rIns="91440" bIns="45720" rtlCol="0" anchor="ctr">
            <a:normAutofit/>
          </a:bodyPr>
          <a:lstStyle/>
          <a:p>
            <a:pPr>
              <a:spcAft>
                <a:spcPts val="600"/>
              </a:spcAft>
            </a:pPr>
            <a:r>
              <a:rPr lang="en-US" sz="1200">
                <a:solidFill>
                  <a:schemeClr val="tx1">
                    <a:lumMod val="50000"/>
                    <a:lumOff val="50000"/>
                  </a:schemeClr>
                </a:solidFill>
              </a:rPr>
              <a:t>7/1/20XX</a:t>
            </a:r>
          </a:p>
        </p:txBody>
      </p:sp>
      <p:sp>
        <p:nvSpPr>
          <p:cNvPr id="6" name="Slide Number Placeholder 5">
            <a:extLst>
              <a:ext uri="{FF2B5EF4-FFF2-40B4-BE49-F238E27FC236}">
                <a16:creationId xmlns:a16="http://schemas.microsoft.com/office/drawing/2014/main" id="{058B7F36-9F77-5515-69DA-92C67CF55CA4}"/>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lumMod val="50000"/>
                    <a:lumOff val="50000"/>
                  </a:schemeClr>
                </a:solidFill>
              </a:rPr>
              <a:pPr>
                <a:spcAft>
                  <a:spcPts val="600"/>
                </a:spcAft>
              </a:pPr>
              <a:t>9</a:t>
            </a:fld>
            <a:endParaRPr lang="en-US" sz="1200">
              <a:solidFill>
                <a:schemeClr val="tx1">
                  <a:lumMod val="50000"/>
                  <a:lumOff val="50000"/>
                </a:schemeClr>
              </a:solidFill>
            </a:endParaRPr>
          </a:p>
        </p:txBody>
      </p:sp>
    </p:spTree>
    <p:extLst>
      <p:ext uri="{BB962C8B-B14F-4D97-AF65-F5344CB8AC3E}">
        <p14:creationId xmlns:p14="http://schemas.microsoft.com/office/powerpoint/2010/main" val="29148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9972D5-0616-492C-93CD-BB1ADFB67788}">
  <ds:schemaRefs>
    <ds:schemaRef ds:uri="http://schemas.microsoft.com/sharepoint/v3/contenttype/forms"/>
  </ds:schemaRefs>
</ds:datastoreItem>
</file>

<file path=customXml/itemProps2.xml><?xml version="1.0" encoding="utf-8"?>
<ds:datastoreItem xmlns:ds="http://schemas.openxmlformats.org/officeDocument/2006/customXml" ds:itemID="{6F64B861-6024-48D7-A751-9C7ADB614CF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A40DCE3-AF01-4621-BF36-CCA1D1699250}">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TM16411248</Template>
  <TotalTime>0</TotalTime>
  <Words>1374</Words>
  <Application>Microsoft Office PowerPoint</Application>
  <PresentationFormat>Widescreen</PresentationFormat>
  <Paragraphs>155</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Avenir Next LT Pro Light</vt:lpstr>
      <vt:lpstr>Calibri</vt:lpstr>
      <vt:lpstr>Lucida Console</vt:lpstr>
      <vt:lpstr>Posterama</vt:lpstr>
      <vt:lpstr>Times New Roman</vt:lpstr>
      <vt:lpstr>Office Theme</vt:lpstr>
      <vt:lpstr> Housing Delhi</vt:lpstr>
      <vt:lpstr>Purpose</vt:lpstr>
      <vt:lpstr>Our variables  Each record in the database describes a Delhi house.  </vt:lpstr>
      <vt:lpstr>Our Variables</vt:lpstr>
      <vt:lpstr>Cleansing The Data</vt:lpstr>
      <vt:lpstr>Regression of model</vt:lpstr>
      <vt:lpstr>graphs</vt:lpstr>
      <vt:lpstr>graphs</vt:lpstr>
      <vt:lpstr>graphs</vt:lpstr>
      <vt:lpstr>graphs</vt:lpstr>
      <vt:lpstr>Observations</vt:lpstr>
      <vt:lpstr>Observations</vt:lpstr>
      <vt:lpstr>Diagnostic Analysis in r</vt:lpstr>
      <vt:lpstr>Plot interpretation</vt:lpstr>
      <vt:lpstr>Linear model</vt:lpstr>
      <vt:lpstr>Interpretation of variables used:</vt:lpstr>
      <vt:lpstr>Largest model</vt:lpstr>
      <vt:lpstr>Model</vt:lpstr>
      <vt:lpstr>VIF</vt:lpstr>
      <vt:lpstr>Model selection  </vt:lpstr>
      <vt:lpstr>Selected model</vt:lpstr>
      <vt:lpstr>Plot final</vt:lpstr>
      <vt:lpstr>Prediction Plot</vt:lpstr>
      <vt:lpstr>Interpretation of variables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santiago bohorquez</cp:lastModifiedBy>
  <cp:revision>2</cp:revision>
  <dcterms:created xsi:type="dcterms:W3CDTF">2023-04-16T22:17:06Z</dcterms:created>
  <dcterms:modified xsi:type="dcterms:W3CDTF">2023-04-25T01:50:12Z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